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64" r:id="rId6"/>
    <p:sldId id="276" r:id="rId7"/>
    <p:sldId id="26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11630-05A6-4F54-9996-B466D0C01DA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178B8-98DF-4A14-A79D-ED9B964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1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178B8-98DF-4A14-A79D-ED9B96453A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7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66D8B-E28C-4D65-A61E-035D2A4D1DF5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243BC-5AF9-469B-9A2A-4DBC878D26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500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МОБУ  ТЫГДИНСКАЯ СОШ	</a:t>
            </a:r>
            <a:r>
              <a:rPr lang="ru-RU" dirty="0" smtClean="0"/>
              <a:t>						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8253442" cy="3286148"/>
          </a:xfrm>
        </p:spPr>
        <p:txBody>
          <a:bodyPr>
            <a:normAutofit fontScale="25000" lnSpcReduction="20000"/>
          </a:bodyPr>
          <a:lstStyle/>
          <a:p>
            <a:pPr algn="ctr" fontAlgn="t"/>
            <a:endParaRPr lang="ru-RU" sz="44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ctr" fontAlgn="t"/>
            <a:endParaRPr lang="ru-RU" sz="44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ctr" fontAlgn="t"/>
            <a:endParaRPr lang="ru-RU" sz="44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ctr" fontAlgn="t"/>
            <a:r>
              <a:rPr lang="ru-RU" sz="13500" b="1" dirty="0" smtClean="0">
                <a:solidFill>
                  <a:srgbClr val="FF0000"/>
                </a:solidFill>
                <a:cs typeface="Aharoni" pitchFamily="2" charset="-79"/>
              </a:rPr>
              <a:t>Школьный этап  </a:t>
            </a:r>
          </a:p>
          <a:p>
            <a:pPr algn="ctr" fontAlgn="t"/>
            <a:r>
              <a:rPr lang="ru-RU" sz="13500" b="1" dirty="0" smtClean="0">
                <a:solidFill>
                  <a:srgbClr val="FF0000"/>
                </a:solidFill>
                <a:cs typeface="Aharoni" pitchFamily="2" charset="-79"/>
              </a:rPr>
              <a:t>конкурса юных  чтецов </a:t>
            </a:r>
          </a:p>
          <a:p>
            <a:pPr algn="ctr" fontAlgn="t"/>
            <a:r>
              <a:rPr lang="ru-RU" sz="13500" b="1" dirty="0" smtClean="0">
                <a:solidFill>
                  <a:srgbClr val="FF0000"/>
                </a:solidFill>
                <a:cs typeface="Aharoni" pitchFamily="2" charset="-79"/>
              </a:rPr>
              <a:t>«Живая  классика»</a:t>
            </a:r>
            <a:endParaRPr lang="ru-RU" sz="44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ctr" fontAlgn="t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 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/>
              <a:t>					  </a:t>
            </a: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</a:p>
          <a:p>
            <a:r>
              <a:rPr lang="ru-RU" sz="9600" dirty="0" smtClean="0">
                <a:solidFill>
                  <a:schemeClr val="bg1">
                    <a:lumMod val="10000"/>
                  </a:schemeClr>
                </a:solidFill>
                <a:cs typeface="Aharoni" pitchFamily="2" charset="-79"/>
              </a:rPr>
              <a:t>10.02.2016 г.</a:t>
            </a:r>
            <a:r>
              <a:rPr lang="ru-RU" sz="9600" dirty="0" smtClean="0">
                <a:cs typeface="Aharoni" pitchFamily="2" charset="-79"/>
              </a:rPr>
              <a:t>	</a:t>
            </a:r>
            <a:r>
              <a:rPr lang="ru-RU" dirty="0" smtClean="0"/>
              <a:t>	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00811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3714744" cy="4429156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Якушева София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7»а» класс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Гавриил Николаевич 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Троепольский</a:t>
            </a:r>
            <a:endParaRPr lang="ru-RU" sz="20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Белый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Бим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Чёрное Ухо»</a:t>
            </a:r>
          </a:p>
          <a:p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Гречишкина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Г.А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	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20160209_135914.jpg"/>
          <p:cNvPicPr>
            <a:picLocks noChangeAspect="1"/>
          </p:cNvPicPr>
          <p:nvPr/>
        </p:nvPicPr>
        <p:blipFill rotWithShape="1">
          <a:blip r:embed="rId2" cstate="print"/>
          <a:srcRect l="14384" r="24563"/>
          <a:stretch/>
        </p:blipFill>
        <p:spPr>
          <a:xfrm rot="5400000">
            <a:off x="3462814" y="1552663"/>
            <a:ext cx="5283820" cy="471601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080120"/>
          </a:xfrm>
        </p:spPr>
        <p:txBody>
          <a:bodyPr/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3714744" cy="4643470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bg1">
                    <a:lumMod val="10000"/>
                  </a:schemeClr>
                </a:solidFill>
              </a:rPr>
              <a:t>Закаменная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</a:rPr>
              <a:t>   Владислава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7 «б» класс</a:t>
            </a:r>
          </a:p>
          <a:p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«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Утёнок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Шнякина Е.А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			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Рисунок 4" descr="20160209_140858.jpg"/>
          <p:cNvPicPr>
            <a:picLocks noChangeAspect="1"/>
          </p:cNvPicPr>
          <p:nvPr/>
        </p:nvPicPr>
        <p:blipFill rotWithShape="1">
          <a:blip r:embed="rId2" cstate="print"/>
          <a:srcRect l="7189" r="34704"/>
          <a:stretch/>
        </p:blipFill>
        <p:spPr>
          <a:xfrm rot="5400000">
            <a:off x="4255470" y="1225250"/>
            <a:ext cx="4032447" cy="440749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93610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785926"/>
            <a:ext cx="3714776" cy="464347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Аксютина Елена 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9 «а» класс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Прах  поэта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Шнякина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Е.А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	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Рисунок 5" descr="20160209_141137.jpg"/>
          <p:cNvPicPr>
            <a:picLocks noChangeAspect="1"/>
          </p:cNvPicPr>
          <p:nvPr/>
        </p:nvPicPr>
        <p:blipFill rotWithShape="1">
          <a:blip r:embed="rId2" cstate="print"/>
          <a:srcRect l="9396" r="26188"/>
          <a:stretch/>
        </p:blipFill>
        <p:spPr>
          <a:xfrm rot="5400000">
            <a:off x="4034790" y="1163600"/>
            <a:ext cx="4752528" cy="510686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080120"/>
          </a:xfrm>
        </p:spPr>
        <p:txBody>
          <a:bodyPr/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3714744" cy="535782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Шарков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Данил 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6»а»класс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Анатолий Приставкин 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Ночевала тучка золотая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Карпенко А.Ю.			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				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20160209_141529.jpg"/>
          <p:cNvPicPr>
            <a:picLocks noChangeAspect="1"/>
          </p:cNvPicPr>
          <p:nvPr/>
        </p:nvPicPr>
        <p:blipFill rotWithShape="1">
          <a:blip r:embed="rId3" cstate="print"/>
          <a:srcRect l="15020" r="21177"/>
          <a:stretch/>
        </p:blipFill>
        <p:spPr>
          <a:xfrm rot="5400000">
            <a:off x="3880757" y="865549"/>
            <a:ext cx="5040560" cy="469485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8215064" cy="93610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3571868" cy="557214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Петраченко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Александра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8 «а» класс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Матерь человеческая»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:Карпенко А.Ю.	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20160209_142055.jpg"/>
          <p:cNvPicPr>
            <a:picLocks noChangeAspect="1"/>
          </p:cNvPicPr>
          <p:nvPr/>
        </p:nvPicPr>
        <p:blipFill rotWithShape="1">
          <a:blip r:embed="rId2" cstate="print"/>
          <a:srcRect l="10843" r="30127"/>
          <a:stretch/>
        </p:blipFill>
        <p:spPr>
          <a:xfrm rot="5400000">
            <a:off x="3311654" y="808894"/>
            <a:ext cx="5760640" cy="52402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8215064" cy="64807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3786182" cy="5214974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Новикова Елизавета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6 «а»класс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Горькие шанежки»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Карпенко А.Ю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	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20160209_143252.jpg"/>
          <p:cNvPicPr>
            <a:picLocks noChangeAspect="1"/>
          </p:cNvPicPr>
          <p:nvPr/>
        </p:nvPicPr>
        <p:blipFill rotWithShape="1">
          <a:blip r:embed="rId2" cstate="print"/>
          <a:srcRect r="10534"/>
          <a:stretch/>
        </p:blipFill>
        <p:spPr>
          <a:xfrm rot="5400000">
            <a:off x="3482730" y="1153798"/>
            <a:ext cx="5274521" cy="446046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431088" cy="100811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3857620" cy="5357826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Горбачёва Алёна 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7»а» класс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Золотая удочка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Библиотекарь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Воробьёва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 О.П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20160209_143836.jpg"/>
          <p:cNvPicPr>
            <a:picLocks noChangeAspect="1"/>
          </p:cNvPicPr>
          <p:nvPr/>
        </p:nvPicPr>
        <p:blipFill rotWithShape="1">
          <a:blip r:embed="rId2" cstate="print"/>
          <a:srcRect l="7877" r="42517"/>
          <a:stretch/>
        </p:blipFill>
        <p:spPr>
          <a:xfrm rot="5400000">
            <a:off x="4279599" y="769638"/>
            <a:ext cx="4340619" cy="518457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66" y="34745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  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Награждение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7215206" cy="2714644"/>
          </a:xfrm>
        </p:spPr>
        <p:txBody>
          <a:bodyPr/>
          <a:lstStyle/>
          <a:p>
            <a:pPr>
              <a:buNone/>
            </a:pP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</a:rPr>
              <a:t>Петраченко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</a:rPr>
              <a:t> Александра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</a:rPr>
              <a:t>1 место</a:t>
            </a:r>
          </a:p>
          <a:p>
            <a:r>
              <a:rPr lang="ru-RU" dirty="0" smtClean="0"/>
              <a:t>                                   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</a:rPr>
              <a:t>Якушева София,  Новикова Елизавета</a:t>
            </a:r>
          </a:p>
          <a:p>
            <a:pPr>
              <a:buNone/>
            </a:pPr>
            <a:r>
              <a:rPr lang="ru-RU" sz="1200" b="1" dirty="0" smtClean="0"/>
              <a:t>                                                                                                        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</a:rPr>
              <a:t>2 место</a:t>
            </a:r>
          </a:p>
          <a:p>
            <a:pPr>
              <a:buNone/>
            </a:pPr>
            <a:endParaRPr lang="ru-RU" sz="12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                         </a:t>
            </a: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</a:rPr>
              <a:t>Нагребельная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</a:rPr>
              <a:t> Анастасия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                                            3 место</a:t>
            </a:r>
            <a:endParaRPr lang="ru-RU" sz="1200" b="1" dirty="0" smtClean="0"/>
          </a:p>
        </p:txBody>
      </p:sp>
      <p:pic>
        <p:nvPicPr>
          <p:cNvPr id="4" name="Рисунок 3" descr="IMG_20160209_150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836" y="1393017"/>
            <a:ext cx="3257905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0210_082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0381" y="800052"/>
            <a:ext cx="3215452" cy="3380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60210_08272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29" y="332656"/>
            <a:ext cx="3267047" cy="3524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210_08272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24" y="3857628"/>
            <a:ext cx="3429046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							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5728"/>
            <a:ext cx="7854696" cy="6572272"/>
          </a:xfrm>
        </p:spPr>
        <p:txBody>
          <a:bodyPr/>
          <a:lstStyle/>
          <a:p>
            <a:r>
              <a:rPr lang="ru-RU" dirty="0" smtClean="0"/>
              <a:t>      </a:t>
            </a:r>
          </a:p>
          <a:p>
            <a:r>
              <a:rPr lang="ru-RU" dirty="0" smtClean="0"/>
              <a:t>  Книга-это могучее оружие. Умная, вдохновенная книга нередко решает судьбу человека.								           		 	 В.А.Сухомлинский 		</a:t>
            </a:r>
            <a:endParaRPr lang="ru-RU" dirty="0"/>
          </a:p>
        </p:txBody>
      </p:sp>
      <p:pic>
        <p:nvPicPr>
          <p:cNvPr id="4" name="Рисунок 3" descr="IMG_20160205_130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357430"/>
            <a:ext cx="5143500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21"/>
            <a:ext cx="7851648" cy="614364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Иван Сергеевич Тургенев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(1818-1883).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86808" cy="614366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0"/>
            <a:ext cx="6048672" cy="4248472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42" y="629328"/>
            <a:ext cx="580712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24936" cy="1224136"/>
          </a:xfrm>
        </p:spPr>
        <p:txBody>
          <a:bodyPr/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42844" y="2214554"/>
            <a:ext cx="3143272" cy="335758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Нагребельная Анастасия </a:t>
            </a:r>
          </a:p>
          <a:p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6 б класс.         </a:t>
            </a: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Отрывок «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</a:rPr>
              <a:t>Воробей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»</a:t>
            </a:r>
            <a:r>
              <a:rPr lang="ru-RU" dirty="0" smtClean="0"/>
              <a:t>		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Учитель: Зык Т.В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			</a:t>
            </a:r>
            <a:r>
              <a:rPr lang="ru-RU" dirty="0" smtClean="0"/>
              <a:t>					</a:t>
            </a:r>
            <a:endParaRPr lang="ru-RU" dirty="0"/>
          </a:p>
        </p:txBody>
      </p:sp>
      <p:pic>
        <p:nvPicPr>
          <p:cNvPr id="1027" name="Picture 3" descr="D:\Оля\20160209_134136.jpg"/>
          <p:cNvPicPr>
            <a:picLocks noChangeAspect="1" noChangeArrowheads="1"/>
          </p:cNvPicPr>
          <p:nvPr/>
        </p:nvPicPr>
        <p:blipFill rotWithShape="1">
          <a:blip r:embed="rId2" cstate="print"/>
          <a:srcRect l="17450" r="30203"/>
          <a:stretch/>
        </p:blipFill>
        <p:spPr bwMode="auto">
          <a:xfrm rot="5400000">
            <a:off x="3920911" y="1141208"/>
            <a:ext cx="4536505" cy="52505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8287072" cy="1127618"/>
          </a:xfrm>
        </p:spPr>
        <p:txBody>
          <a:bodyPr/>
          <a:lstStyle/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3643306" cy="4786346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</a:rPr>
              <a:t>Макушева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 Татьяна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5»б»класс. </a:t>
            </a:r>
            <a:r>
              <a:rPr lang="ru-RU" dirty="0" smtClean="0"/>
              <a:t>	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Константин Михайлович Станюкович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Отрывок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«Максимка»</a:t>
            </a:r>
          </a:p>
          <a:p>
            <a:r>
              <a:rPr lang="ru-RU" sz="1800" b="1" dirty="0" err="1" smtClean="0">
                <a:solidFill>
                  <a:schemeClr val="tx2">
                    <a:lumMod val="10000"/>
                  </a:schemeClr>
                </a:solidFill>
              </a:rPr>
              <a:t>Библиотекарь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:Воробьёва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О.П</a:t>
            </a:r>
            <a:r>
              <a:rPr lang="ru-RU" dirty="0" smtClean="0"/>
              <a:t>		</a:t>
            </a:r>
            <a:r>
              <a:rPr lang="ru-RU" dirty="0"/>
              <a:t>	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491880" y="3228536"/>
            <a:ext cx="187220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20160209_134323.jpg"/>
          <p:cNvPicPr>
            <a:picLocks noChangeAspect="1"/>
          </p:cNvPicPr>
          <p:nvPr/>
        </p:nvPicPr>
        <p:blipFill rotWithShape="1">
          <a:blip r:embed="rId2" cstate="print"/>
          <a:srcRect l="21735" t="2490" r="19270" b="-2490"/>
          <a:stretch/>
        </p:blipFill>
        <p:spPr>
          <a:xfrm rot="5400000">
            <a:off x="4278569" y="1382921"/>
            <a:ext cx="4104456" cy="430818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8431088" cy="1224136"/>
          </a:xfrm>
        </p:spPr>
        <p:txBody>
          <a:bodyPr/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3429024" cy="319521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Проничева  Дарья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8 «в» класс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Виктор Юзефович Драгунский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 «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</a:rPr>
              <a:t>Он упал на траву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Учитель: 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Барковская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 О.А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2050" name="Picture 2" descr="D:\Оля\20160209_134823.jpg"/>
          <p:cNvPicPr>
            <a:picLocks noChangeAspect="1" noChangeArrowheads="1"/>
          </p:cNvPicPr>
          <p:nvPr/>
        </p:nvPicPr>
        <p:blipFill rotWithShape="1">
          <a:blip r:embed="rId2" cstate="print"/>
          <a:srcRect r="29140"/>
          <a:stretch/>
        </p:blipFill>
        <p:spPr bwMode="auto">
          <a:xfrm rot="5400000">
            <a:off x="3547915" y="1550098"/>
            <a:ext cx="5341980" cy="46085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98486"/>
          </a:xfrm>
        </p:spPr>
        <p:txBody>
          <a:bodyPr/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3428992" cy="4429156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Маркова Дарья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5 «б» класс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Альбер 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Лиханов</a:t>
            </a:r>
            <a:endParaRPr lang="ru-RU" sz="20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 «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Кикимора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Барковская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						</a:t>
            </a:r>
          </a:p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Рисунок 4" descr="20160209_135143-1.jpg"/>
          <p:cNvPicPr>
            <a:picLocks noChangeAspect="1"/>
          </p:cNvPicPr>
          <p:nvPr/>
        </p:nvPicPr>
        <p:blipFill rotWithShape="1">
          <a:blip r:embed="rId2" cstate="print"/>
          <a:srcRect t="5361"/>
          <a:stretch/>
        </p:blipFill>
        <p:spPr>
          <a:xfrm>
            <a:off x="3904668" y="313911"/>
            <a:ext cx="4589890" cy="522144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152128"/>
          </a:xfrm>
        </p:spPr>
        <p:txBody>
          <a:bodyPr/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3929058" cy="4857784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Лёвина Анастасия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8 «б» класс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		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Альберт 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Лиханов</a:t>
            </a:r>
            <a:endParaRPr lang="ru-RU" sz="20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Отрывок «</a:t>
            </a: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Русские  мальчики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Учитель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Барковская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О.А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20160209_135328.jpg"/>
          <p:cNvPicPr>
            <a:picLocks noChangeAspect="1"/>
          </p:cNvPicPr>
          <p:nvPr/>
        </p:nvPicPr>
        <p:blipFill rotWithShape="1">
          <a:blip r:embed="rId2" cstate="print"/>
          <a:srcRect l="-1031" t="-1744" r="36081" b="102"/>
          <a:stretch/>
        </p:blipFill>
        <p:spPr>
          <a:xfrm rot="5400000">
            <a:off x="4177054" y="660035"/>
            <a:ext cx="4536504" cy="445781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152128"/>
          </a:xfrm>
        </p:spPr>
        <p:txBody>
          <a:bodyPr/>
          <a:lstStyle/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4000496" cy="428628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Кузнецов Денис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5 «а»класс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Вениамин Каверин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Отрывок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«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Два капитана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Учитель:       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Гречишкина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Г.А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		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20160209_135454.jpg"/>
          <p:cNvPicPr>
            <a:picLocks noChangeAspect="1"/>
          </p:cNvPicPr>
          <p:nvPr/>
        </p:nvPicPr>
        <p:blipFill rotWithShape="1">
          <a:blip r:embed="rId2" cstate="print"/>
          <a:srcRect l="19712" r="25594"/>
          <a:stretch/>
        </p:blipFill>
        <p:spPr>
          <a:xfrm rot="5400000">
            <a:off x="4710959" y="1932719"/>
            <a:ext cx="3657588" cy="407838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B4ECFC"/>
      </a:dk1>
      <a:lt1>
        <a:srgbClr val="B4ECFC"/>
      </a:lt1>
      <a:dk2>
        <a:srgbClr val="B4ECFC"/>
      </a:dk2>
      <a:lt2>
        <a:srgbClr val="B4ECFC"/>
      </a:lt2>
      <a:accent1>
        <a:srgbClr val="B4ECFC"/>
      </a:accent1>
      <a:accent2>
        <a:srgbClr val="B4ECFC"/>
      </a:accent2>
      <a:accent3>
        <a:srgbClr val="B4ECFC"/>
      </a:accent3>
      <a:accent4>
        <a:srgbClr val="B4ECFC"/>
      </a:accent4>
      <a:accent5>
        <a:srgbClr val="B4ECFC"/>
      </a:accent5>
      <a:accent6>
        <a:srgbClr val="B4ECFC"/>
      </a:accent6>
      <a:hlink>
        <a:srgbClr val="B4ECFC"/>
      </a:hlink>
      <a:folHlink>
        <a:srgbClr val="B4ECF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</TotalTime>
  <Words>194</Words>
  <Application>Microsoft Office PowerPoint</Application>
  <PresentationFormat>Экран (4:3)</PresentationFormat>
  <Paragraphs>110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Aharoni</vt:lpstr>
      <vt:lpstr>Calibri</vt:lpstr>
      <vt:lpstr>Constantia</vt:lpstr>
      <vt:lpstr>Wingdings 2</vt:lpstr>
      <vt:lpstr>Поток</vt:lpstr>
      <vt:lpstr>МОБУ  ТЫГДИНСКАЯ СОШ        </vt:lpstr>
      <vt:lpstr>                </vt:lpstr>
      <vt:lpstr>Иван Сергеевич Тургенев (1818-1883).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Награждение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  ТЫГДИНСКАЯ СОШ</dc:title>
  <dc:creator>Г.А.ГРЕЧИШКИНА</dc:creator>
  <cp:lastModifiedBy>Антонина Юркова</cp:lastModifiedBy>
  <cp:revision>48</cp:revision>
  <dcterms:created xsi:type="dcterms:W3CDTF">2016-02-05T03:10:47Z</dcterms:created>
  <dcterms:modified xsi:type="dcterms:W3CDTF">2017-02-21T01:00:19Z</dcterms:modified>
</cp:coreProperties>
</file>