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08918EB-EC95-4175-BEDC-20C993B9A2C8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EF84460-8B0B-4E64-91F2-895A79F4E0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7239000" cy="1143000"/>
          </a:xfrm>
        </p:spPr>
        <p:txBody>
          <a:bodyPr/>
          <a:lstStyle/>
          <a:p>
            <a:r>
              <a:rPr lang="ru-RU" dirty="0" smtClean="0"/>
              <a:t>Решение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7339042" cy="5312752"/>
          </a:xfrm>
        </p:spPr>
        <p:txBody>
          <a:bodyPr/>
          <a:lstStyle/>
          <a:p>
            <a:r>
              <a:rPr lang="ru-RU" dirty="0" smtClean="0"/>
              <a:t>Виновный полностью признал свою вину покаялся и готов возместить ущерб. Ранее к уголовной ответственности не привлекался, поэтому приговор </a:t>
            </a:r>
            <a:r>
              <a:rPr lang="ru-RU" sz="2400" dirty="0" smtClean="0"/>
              <a:t>Освобождение </a:t>
            </a:r>
            <a:r>
              <a:rPr lang="ru-RU" sz="2400" dirty="0" smtClean="0"/>
              <a:t>от наказания с передачей на поруки.</a:t>
            </a:r>
            <a:r>
              <a:rPr lang="ru-RU" sz="2400" dirty="0" smtClean="0"/>
              <a:t> (смягчающие обстоятельства</a:t>
            </a:r>
            <a:r>
              <a:rPr lang="ru-RU" sz="2400" b="1" dirty="0" smtClean="0"/>
              <a:t>)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7239000" cy="1143000"/>
          </a:xfrm>
        </p:spPr>
        <p:txBody>
          <a:bodyPr/>
          <a:lstStyle/>
          <a:p>
            <a:r>
              <a:rPr lang="ru-RU" dirty="0" smtClean="0"/>
              <a:t>Решение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7643866" cy="5286412"/>
          </a:xfrm>
        </p:spPr>
        <p:txBody>
          <a:bodyPr/>
          <a:lstStyle/>
          <a:p>
            <a:r>
              <a:rPr lang="ru-RU" dirty="0" smtClean="0"/>
              <a:t>Отягчающие обстоятельства. Пётр был в состояние алкогольного опьянения. Подрался с посетителями намеренно, потому что болели за другую команду. Пётр ударил бармена причинив телесные повреждения преднамеренно порча имущества поэтому суд </a:t>
            </a:r>
          </a:p>
          <a:p>
            <a:r>
              <a:rPr lang="ru-RU" dirty="0" smtClean="0"/>
              <a:t>Приговорил</a:t>
            </a:r>
            <a:r>
              <a:rPr lang="ru-RU" sz="2400" dirty="0" smtClean="0"/>
              <a:t>: </a:t>
            </a:r>
            <a:r>
              <a:rPr lang="ru-RU" sz="2400" dirty="0" smtClean="0"/>
              <a:t>Лишение свободы с отбыванием наказания в трудовой колонии.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7124728" cy="962998"/>
          </a:xfrm>
        </p:spPr>
        <p:txBody>
          <a:bodyPr/>
          <a:lstStyle/>
          <a:p>
            <a:r>
              <a:rPr lang="ru-RU" dirty="0" smtClean="0"/>
              <a:t>Решение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7410480" cy="5241314"/>
          </a:xfrm>
        </p:spPr>
        <p:txBody>
          <a:bodyPr/>
          <a:lstStyle/>
          <a:p>
            <a:r>
              <a:rPr lang="ru-RU" dirty="0" smtClean="0"/>
              <a:t>На момент совершения преступления Алексей был психологически </a:t>
            </a:r>
            <a:r>
              <a:rPr lang="ru-RU" dirty="0" err="1" smtClean="0"/>
              <a:t>невминяем</a:t>
            </a:r>
            <a:r>
              <a:rPr lang="ru-RU" dirty="0" smtClean="0"/>
              <a:t>, а именно проблемы на работе, </a:t>
            </a:r>
            <a:r>
              <a:rPr lang="ru-RU" dirty="0" err="1" smtClean="0"/>
              <a:t>неизличимо</a:t>
            </a:r>
            <a:r>
              <a:rPr lang="ru-RU" dirty="0" smtClean="0"/>
              <a:t> больная жена, проблемы с деньгами, психологически был подавлен. Совершение преступления в силу с течения тяжёлых жизненных обстоятельств и по мотиву сострадания. </a:t>
            </a:r>
            <a:r>
              <a:rPr lang="ru-RU" sz="2800" dirty="0" smtClean="0"/>
              <a:t>(</a:t>
            </a:r>
            <a:r>
              <a:rPr lang="ru-RU" sz="2800" dirty="0" smtClean="0"/>
              <a:t>смягчающие обстоятельства</a:t>
            </a:r>
            <a:r>
              <a:rPr lang="ru-RU" sz="2800" b="1" dirty="0" smtClean="0"/>
              <a:t>)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7196166" cy="748684"/>
          </a:xfrm>
        </p:spPr>
        <p:txBody>
          <a:bodyPr/>
          <a:lstStyle/>
          <a:p>
            <a:r>
              <a:rPr lang="ru-RU" dirty="0" smtClean="0"/>
              <a:t>Решение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7410480" cy="5384190"/>
          </a:xfrm>
        </p:spPr>
        <p:txBody>
          <a:bodyPr/>
          <a:lstStyle/>
          <a:p>
            <a:r>
              <a:rPr lang="ru-RU" sz="2400" dirty="0" smtClean="0"/>
              <a:t>смягчающие </a:t>
            </a:r>
            <a:r>
              <a:rPr lang="ru-RU" sz="2400" dirty="0" smtClean="0"/>
              <a:t>обстоятельства. Лицо совершившее преступление не было достигнуто 14 лет. Ущерб был возмещен практически полностью. </a:t>
            </a:r>
            <a:r>
              <a:rPr lang="ru-RU" dirty="0" smtClean="0"/>
              <a:t>Отягчающие </a:t>
            </a:r>
            <a:r>
              <a:rPr lang="ru-RU" dirty="0" smtClean="0"/>
              <a:t>обстоятельства пойман с поличным, сбыт краденных вещей. 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7196166" cy="748684"/>
          </a:xfrm>
        </p:spPr>
        <p:txBody>
          <a:bodyPr/>
          <a:lstStyle/>
          <a:p>
            <a:r>
              <a:rPr lang="ru-RU" dirty="0" smtClean="0"/>
              <a:t>Решение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7786742" cy="5643602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 </a:t>
            </a:r>
            <a:r>
              <a:rPr lang="ru-RU" dirty="0" smtClean="0"/>
              <a:t>Отягчающие </a:t>
            </a:r>
            <a:r>
              <a:rPr lang="ru-RU" dirty="0" smtClean="0"/>
              <a:t>обстоятельства группа лиц по предварительному сговору, причинение вреда здоровья, кража имущества.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</a:t>
            </a:r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Отягчающие </a:t>
            </a:r>
            <a:r>
              <a:rPr lang="ru-RU" dirty="0" smtClean="0"/>
              <a:t>обстоятельства он не встаёт на путь исправления, идёт осознано преднамеренно.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</TotalTime>
  <Words>191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Решение 1</vt:lpstr>
      <vt:lpstr>Решение 2</vt:lpstr>
      <vt:lpstr>Решение 3</vt:lpstr>
      <vt:lpstr>Решение 4</vt:lpstr>
      <vt:lpstr>Решение 5</vt:lpstr>
      <vt:lpstr>Решение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леново</dc:creator>
  <cp:lastModifiedBy>леново</cp:lastModifiedBy>
  <cp:revision>4</cp:revision>
  <dcterms:created xsi:type="dcterms:W3CDTF">2016-04-20T18:22:55Z</dcterms:created>
  <dcterms:modified xsi:type="dcterms:W3CDTF">2016-04-20T19:00:33Z</dcterms:modified>
</cp:coreProperties>
</file>