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91" r:id="rId4"/>
    <p:sldId id="266" r:id="rId5"/>
    <p:sldId id="272" r:id="rId6"/>
    <p:sldId id="292" r:id="rId7"/>
    <p:sldId id="273" r:id="rId8"/>
    <p:sldId id="274" r:id="rId9"/>
    <p:sldId id="280" r:id="rId10"/>
    <p:sldId id="259" r:id="rId11"/>
    <p:sldId id="281" r:id="rId12"/>
    <p:sldId id="261" r:id="rId13"/>
    <p:sldId id="282" r:id="rId14"/>
    <p:sldId id="263" r:id="rId15"/>
    <p:sldId id="283" r:id="rId16"/>
    <p:sldId id="265" r:id="rId17"/>
    <p:sldId id="284" r:id="rId18"/>
    <p:sldId id="267" r:id="rId19"/>
    <p:sldId id="285" r:id="rId20"/>
    <p:sldId id="268" r:id="rId21"/>
    <p:sldId id="286" r:id="rId22"/>
    <p:sldId id="271" r:id="rId23"/>
    <p:sldId id="287" r:id="rId24"/>
    <p:sldId id="275" r:id="rId25"/>
    <p:sldId id="288" r:id="rId26"/>
    <p:sldId id="276" r:id="rId27"/>
    <p:sldId id="289" r:id="rId28"/>
    <p:sldId id="277" r:id="rId29"/>
    <p:sldId id="290" r:id="rId30"/>
    <p:sldId id="293" r:id="rId31"/>
    <p:sldId id="279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F8788808-82FE-4BC1-BCEB-9A5F2722D2A7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9C500CE-0E5D-462F-B2AA-5AA4D9CD03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88808-82FE-4BC1-BCEB-9A5F2722D2A7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500CE-0E5D-462F-B2AA-5AA4D9CD03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88808-82FE-4BC1-BCEB-9A5F2722D2A7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500CE-0E5D-462F-B2AA-5AA4D9CD03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F8788808-82FE-4BC1-BCEB-9A5F2722D2A7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500CE-0E5D-462F-B2AA-5AA4D9CD03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F8788808-82FE-4BC1-BCEB-9A5F2722D2A7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9C500CE-0E5D-462F-B2AA-5AA4D9CD03B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F8788808-82FE-4BC1-BCEB-9A5F2722D2A7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9C500CE-0E5D-462F-B2AA-5AA4D9CD03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F8788808-82FE-4BC1-BCEB-9A5F2722D2A7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9C500CE-0E5D-462F-B2AA-5AA4D9CD03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88808-82FE-4BC1-BCEB-9A5F2722D2A7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500CE-0E5D-462F-B2AA-5AA4D9CD03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F8788808-82FE-4BC1-BCEB-9A5F2722D2A7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9C500CE-0E5D-462F-B2AA-5AA4D9CD03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F8788808-82FE-4BC1-BCEB-9A5F2722D2A7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9C500CE-0E5D-462F-B2AA-5AA4D9CD03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F8788808-82FE-4BC1-BCEB-9A5F2722D2A7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9C500CE-0E5D-462F-B2AA-5AA4D9CD03B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F8788808-82FE-4BC1-BCEB-9A5F2722D2A7}" type="datetimeFigureOut">
              <a:rPr lang="ru-RU" smtClean="0"/>
              <a:pPr/>
              <a:t>20.02.2017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9C500CE-0E5D-462F-B2AA-5AA4D9CD03B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1.sldx"/><Relationship Id="rId7" Type="http://schemas.openxmlformats.org/officeDocument/2006/relationships/image" Target="../media/image34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8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928670"/>
            <a:ext cx="7772400" cy="314327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МОБУ </a:t>
            </a:r>
            <a:r>
              <a:rPr lang="ru-RU" dirty="0" smtClean="0">
                <a:solidFill>
                  <a:srgbClr val="002060"/>
                </a:solidFill>
              </a:rPr>
              <a:t>Тыгдинская </a:t>
            </a:r>
            <a:r>
              <a:rPr lang="ru-RU" dirty="0" smtClean="0">
                <a:solidFill>
                  <a:srgbClr val="002060"/>
                </a:solidFill>
              </a:rPr>
              <a:t>СОШ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О</a:t>
            </a:r>
            <a:r>
              <a:rPr lang="ru-RU" dirty="0" smtClean="0">
                <a:solidFill>
                  <a:srgbClr val="002060"/>
                </a:solidFill>
              </a:rPr>
              <a:t>тчет  о проведении школьного этапа конкурса «Живая классика»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4214794"/>
            <a:ext cx="6400800" cy="2643206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Я ЖИТЬ ХОЧУ, ЧТОБ МЫСЛИТЬ И СТРАДАТЬ….</a:t>
            </a: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А.С.Пушкин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2017г         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rot="5400000">
            <a:off x="4214794" y="-3357594"/>
            <a:ext cx="1285884" cy="8572528"/>
          </a:xfrm>
        </p:spPr>
        <p:txBody>
          <a:bodyPr>
            <a:normAutofit fontScale="9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Тургенев</a:t>
            </a:r>
            <a:r>
              <a:rPr lang="ru-RU" sz="3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Иван Сергеевич</a:t>
            </a:r>
            <a:r>
              <a:rPr lang="ru-RU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28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  </a:t>
            </a:r>
            <a:r>
              <a:rPr lang="ru-RU" altLang="ru-RU" sz="3200" kern="0" dirty="0" smtClean="0">
                <a:solidFill>
                  <a:srgbClr val="000000"/>
                </a:solidFill>
                <a:latin typeface="Verdana"/>
              </a:rPr>
              <a:t>(1818-1883)</a:t>
            </a:r>
            <a:r>
              <a:rPr lang="ru-RU" altLang="ru-RU" sz="1200" kern="0" dirty="0" smtClean="0">
                <a:solidFill>
                  <a:srgbClr val="000000"/>
                </a:solidFill>
                <a:latin typeface="Verdana"/>
              </a:rPr>
              <a:t/>
            </a:r>
            <a:br>
              <a:rPr lang="ru-RU" altLang="ru-RU" sz="1200" kern="0" dirty="0" smtClean="0">
                <a:solidFill>
                  <a:srgbClr val="000000"/>
                </a:solidFill>
                <a:latin typeface="Verdana"/>
              </a:rPr>
            </a:br>
            <a:endParaRPr lang="ru-RU" sz="24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2056" b="22056"/>
          <a:stretch>
            <a:fillRect/>
          </a:stretch>
        </p:blipFill>
        <p:spPr bwMode="auto">
          <a:xfrm>
            <a:off x="3929058" y="2000240"/>
            <a:ext cx="4994236" cy="4217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2844" y="2000240"/>
            <a:ext cx="3714776" cy="4301328"/>
          </a:xfrm>
        </p:spPr>
        <p:txBody>
          <a:bodyPr>
            <a:normAutofit lnSpcReduction="10000"/>
          </a:bodyPr>
          <a:lstStyle/>
          <a:p>
            <a:r>
              <a:rPr lang="ru-RU" altLang="ru-RU" sz="2000" b="1" dirty="0" smtClean="0">
                <a:solidFill>
                  <a:schemeClr val="bg1"/>
                </a:solidFill>
                <a:latin typeface="Corbel" pitchFamily="34" charset="0"/>
              </a:rPr>
              <a:t>Самое значительное произведение молодого Тургенева — цикл очерков «Записки охотника» (1847—1852), осуждающих крепостное право. Эта книга оказала большое влияние на развитие русской литературы и принесла писателю мировую славу. Теми же настроениями проникнуты и примыкающие к «Запискам» повести «</a:t>
            </a:r>
            <a:r>
              <a:rPr lang="ru-RU" altLang="ru-RU" sz="2000" b="1" dirty="0" err="1" smtClean="0">
                <a:solidFill>
                  <a:schemeClr val="bg1"/>
                </a:solidFill>
                <a:latin typeface="Corbel" pitchFamily="34" charset="0"/>
              </a:rPr>
              <a:t>Муму</a:t>
            </a:r>
            <a:r>
              <a:rPr lang="ru-RU" altLang="ru-RU" sz="2000" b="1" dirty="0" smtClean="0">
                <a:solidFill>
                  <a:schemeClr val="bg1"/>
                </a:solidFill>
                <a:latin typeface="Corbel" pitchFamily="34" charset="0"/>
              </a:rPr>
              <a:t>» (1854) и «Постоялый двор» (1855).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>Семёнова Алина 10 класс 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                                   Рассказ</a:t>
            </a:r>
            <a:r>
              <a:rPr lang="ru-RU" sz="2000" dirty="0" smtClean="0"/>
              <a:t>: «Нищий» </a:t>
            </a:r>
            <a:r>
              <a:rPr lang="ru-RU" sz="2000" dirty="0" smtClean="0"/>
              <a:t>   И.В </a:t>
            </a:r>
            <a:r>
              <a:rPr lang="ru-RU" sz="2000" dirty="0" smtClean="0"/>
              <a:t>Тургенев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Учитель: Шнякина  Е.А</a:t>
            </a:r>
            <a:endParaRPr lang="ru-RU" sz="2000" dirty="0"/>
          </a:p>
        </p:txBody>
      </p:sp>
      <p:pic>
        <p:nvPicPr>
          <p:cNvPr id="4" name="Содержимое 3" descr="IMG-20170217-WA005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571612"/>
            <a:ext cx="4871150" cy="27400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-20170217-WA00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36996" y="3786190"/>
            <a:ext cx="5207004" cy="2928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0" y="4500570"/>
            <a:ext cx="35718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Кузнецов Денис 6 «А» класс</a:t>
            </a: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     Рассказ: «Милостыня</a:t>
            </a:r>
            <a:r>
              <a:rPr lang="ru-RU" b="1" dirty="0" smtClean="0">
                <a:solidFill>
                  <a:srgbClr val="FF0000"/>
                </a:solidFill>
              </a:rPr>
              <a:t>» 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                              И.В </a:t>
            </a:r>
            <a:r>
              <a:rPr lang="ru-RU" b="1" dirty="0" smtClean="0">
                <a:solidFill>
                  <a:srgbClr val="FF0000"/>
                </a:solidFill>
              </a:rPr>
              <a:t>Тургенев</a:t>
            </a: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err="1" smtClean="0">
                <a:solidFill>
                  <a:srgbClr val="FF0000"/>
                </a:solidFill>
              </a:rPr>
              <a:t>Учитель:Гречишкина</a:t>
            </a:r>
            <a:r>
              <a:rPr lang="ru-RU" b="1" dirty="0" smtClean="0">
                <a:solidFill>
                  <a:srgbClr val="FF0000"/>
                </a:solidFill>
              </a:rPr>
              <a:t>  Г.А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7752" y="214290"/>
            <a:ext cx="3829048" cy="378621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Николай </a:t>
            </a:r>
            <a:r>
              <a:rPr lang="ru-RU" dirty="0" smtClean="0"/>
              <a:t>Николаевич</a:t>
            </a:r>
            <a:br>
              <a:rPr lang="ru-RU" dirty="0" smtClean="0"/>
            </a:br>
            <a:r>
              <a:rPr lang="ru-RU" dirty="0" smtClean="0"/>
              <a:t>Носов</a:t>
            </a:r>
            <a:endParaRPr lang="ru-RU" dirty="0"/>
          </a:p>
        </p:txBody>
      </p:sp>
      <p:pic>
        <p:nvPicPr>
          <p:cNvPr id="1026" name="Picture 2" descr="C:\Users\Г.А.ГРЕЧИШКИНА\Desktop\фото\Screenshot_2017-02-14-23-34-26-1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57158" y="1214422"/>
            <a:ext cx="4376025" cy="5283644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>Афанасьева </a:t>
            </a:r>
            <a:r>
              <a:rPr lang="ru-RU" sz="2000" dirty="0" err="1" smtClean="0"/>
              <a:t>Карина</a:t>
            </a:r>
            <a:r>
              <a:rPr lang="ru-RU" sz="2000" dirty="0" smtClean="0"/>
              <a:t> 8 </a:t>
            </a:r>
            <a:r>
              <a:rPr lang="ru-RU" sz="2000" dirty="0" smtClean="0"/>
              <a:t>  «</a:t>
            </a:r>
            <a:r>
              <a:rPr lang="ru-RU" sz="2000" dirty="0" smtClean="0"/>
              <a:t>Б» класс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Рассказ: «Бобик в гостях у </a:t>
            </a:r>
            <a:r>
              <a:rPr lang="ru-RU" sz="2000" dirty="0" smtClean="0"/>
              <a:t>Барбоса»    Н.Н.Носов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Учитель: Шнякина Е.А  </a:t>
            </a:r>
            <a:endParaRPr lang="ru-RU" sz="2000" dirty="0"/>
          </a:p>
        </p:txBody>
      </p:sp>
      <p:pic>
        <p:nvPicPr>
          <p:cNvPr id="4" name="Содержимое 3" descr="IMG-20170217-WA005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8000" y="1882775"/>
            <a:ext cx="8128000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sp>
        <p:nvSpPr>
          <p:cNvPr id="102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aphicFrame>
        <p:nvGraphicFramePr>
          <p:cNvPr id="1026" name="Object 1"/>
          <p:cNvGraphicFramePr>
            <a:graphicFrameLocks noChangeAspect="1"/>
          </p:cNvGraphicFramePr>
          <p:nvPr/>
        </p:nvGraphicFramePr>
        <p:xfrm>
          <a:off x="0" y="0"/>
          <a:ext cx="9286875" cy="7000875"/>
        </p:xfrm>
        <a:graphic>
          <a:graphicData uri="http://schemas.openxmlformats.org/presentationml/2006/ole">
            <p:oleObj spid="_x0000_s3074" name="Слайд" r:id="rId3" imgW="3449229" imgH="2585890" progId="PowerPoint.Slide.12">
              <p:embed/>
            </p:oleObj>
          </a:graphicData>
        </a:graphic>
      </p:graphicFrame>
      <p:sp>
        <p:nvSpPr>
          <p:cNvPr id="103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031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1" name="Рисунок 10" descr="vasilev_3.jpg"/>
          <p:cNvPicPr>
            <a:picLocks noChangeAspect="1"/>
          </p:cNvPicPr>
          <p:nvPr/>
        </p:nvPicPr>
        <p:blipFill>
          <a:blip r:embed="rId4" cstate="print">
            <a:lum contrast="30000"/>
          </a:blip>
          <a:srcRect/>
          <a:stretch>
            <a:fillRect/>
          </a:stretch>
        </p:blipFill>
        <p:spPr bwMode="auto">
          <a:xfrm>
            <a:off x="285750" y="1357313"/>
            <a:ext cx="340677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63313_d.jpg"/>
          <p:cNvPicPr>
            <a:picLocks noChangeAspect="1"/>
          </p:cNvPicPr>
          <p:nvPr/>
        </p:nvPicPr>
        <p:blipFill>
          <a:blip r:embed="rId5" cstate="print">
            <a:lum contrast="40000"/>
          </a:blip>
          <a:srcRect/>
          <a:stretch>
            <a:fillRect/>
          </a:stretch>
        </p:blipFill>
        <p:spPr bwMode="auto">
          <a:xfrm rot="659997">
            <a:off x="6534150" y="1227138"/>
            <a:ext cx="1905000" cy="277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images_c.asp.jpeg"/>
          <p:cNvPicPr>
            <a:picLocks noChangeAspect="1"/>
          </p:cNvPicPr>
          <p:nvPr/>
        </p:nvPicPr>
        <p:blipFill>
          <a:blip r:embed="rId6" cstate="print">
            <a:lum contrast="30000"/>
          </a:blip>
          <a:srcRect/>
          <a:stretch>
            <a:fillRect/>
          </a:stretch>
        </p:blipFill>
        <p:spPr bwMode="auto">
          <a:xfrm>
            <a:off x="4500563" y="1196975"/>
            <a:ext cx="1905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1000404491.jpg"/>
          <p:cNvPicPr>
            <a:picLocks noChangeAspect="1"/>
          </p:cNvPicPr>
          <p:nvPr/>
        </p:nvPicPr>
        <p:blipFill>
          <a:blip r:embed="rId7" cstate="print">
            <a:lum contrast="10000"/>
          </a:blip>
          <a:srcRect/>
          <a:stretch>
            <a:fillRect/>
          </a:stretch>
        </p:blipFill>
        <p:spPr bwMode="auto">
          <a:xfrm rot="-1077767">
            <a:off x="5522913" y="3584575"/>
            <a:ext cx="1905000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 bwMode="auto">
          <a:xfrm>
            <a:off x="4143375" y="6357938"/>
            <a:ext cx="2286000" cy="50006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</a:rPr>
              <a:t>Prezentacii.com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643050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Якушева София </a:t>
            </a:r>
            <a:r>
              <a:rPr lang="ru-RU" sz="1800" dirty="0" smtClean="0"/>
              <a:t> 8 </a:t>
            </a:r>
            <a:r>
              <a:rPr lang="ru-RU" sz="1800" dirty="0" smtClean="0"/>
              <a:t>«А» класс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                                Рассказ</a:t>
            </a:r>
            <a:r>
              <a:rPr lang="ru-RU" sz="1800" dirty="0" smtClean="0"/>
              <a:t>: «А зори здесь тихие»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Учитель: </a:t>
            </a:r>
            <a:r>
              <a:rPr lang="ru-RU" sz="1800" dirty="0" smtClean="0"/>
              <a:t>Гречишкина   Г.А </a:t>
            </a:r>
            <a:endParaRPr lang="ru-RU" sz="1800" dirty="0"/>
          </a:p>
        </p:txBody>
      </p:sp>
      <p:pic>
        <p:nvPicPr>
          <p:cNvPr id="4" name="Содержимое 3" descr="IMG-20170217-WA004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8000" y="1882775"/>
            <a:ext cx="8128000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29058" y="1357298"/>
            <a:ext cx="5072098" cy="1751670"/>
          </a:xfrm>
        </p:spPr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dirty="0" smtClean="0">
                <a:ln/>
                <a:solidFill>
                  <a:srgbClr val="002060"/>
                </a:solidFill>
                <a:effectLst/>
              </a:rPr>
              <a:t>Александр Александрович Фадеев</a:t>
            </a:r>
            <a:endParaRPr lang="ru-RU" dirty="0">
              <a:ln/>
              <a:solidFill>
                <a:srgbClr val="002060"/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00562" y="3500438"/>
            <a:ext cx="4057624" cy="9144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1901 - 1956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Людмила\Desktop\Из интернета\and2-16.jpg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 l="4132" b="7695"/>
          <a:stretch>
            <a:fillRect/>
          </a:stretch>
        </p:blipFill>
        <p:spPr bwMode="auto">
          <a:xfrm>
            <a:off x="0" y="285728"/>
            <a:ext cx="4167059" cy="628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589870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Чикомазова Дарья 8 «А» класс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                       Рассказ</a:t>
            </a:r>
            <a:r>
              <a:rPr lang="ru-RU" sz="2000" dirty="0" smtClean="0"/>
              <a:t>: «Руки матери</a:t>
            </a:r>
            <a:r>
              <a:rPr lang="ru-RU" sz="2000" dirty="0" smtClean="0"/>
              <a:t>»    </a:t>
            </a:r>
            <a:r>
              <a:rPr lang="ru-RU" sz="2000" dirty="0" smtClean="0"/>
              <a:t>А. Фадеев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Учитель: </a:t>
            </a:r>
            <a:r>
              <a:rPr lang="ru-RU" sz="2000" dirty="0" err="1" smtClean="0"/>
              <a:t>Гречишкина</a:t>
            </a:r>
            <a:r>
              <a:rPr lang="ru-RU" sz="2000" dirty="0" smtClean="0"/>
              <a:t> Г. А</a:t>
            </a:r>
            <a:endParaRPr lang="ru-RU" sz="2000" dirty="0"/>
          </a:p>
        </p:txBody>
      </p:sp>
      <p:pic>
        <p:nvPicPr>
          <p:cNvPr id="4" name="Содержимое 3" descr="20170220_1026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8000" y="1882775"/>
            <a:ext cx="8128000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1071546"/>
            <a:ext cx="5143500" cy="5448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500034" y="1643050"/>
            <a:ext cx="35004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</a:rPr>
              <a:t>Виктор </a:t>
            </a:r>
            <a:r>
              <a:rPr lang="ru-RU" sz="4400" dirty="0" err="1" smtClean="0">
                <a:solidFill>
                  <a:schemeClr val="bg1"/>
                </a:solidFill>
              </a:rPr>
              <a:t>Голявкин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err="1" smtClean="0"/>
              <a:t>Будревич</a:t>
            </a:r>
            <a:r>
              <a:rPr lang="ru-RU" sz="2000" dirty="0" smtClean="0"/>
              <a:t> Юлия 8 «Б» класс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                             Рассказ</a:t>
            </a:r>
            <a:r>
              <a:rPr lang="ru-RU" sz="2000" dirty="0" smtClean="0"/>
              <a:t>: </a:t>
            </a:r>
            <a:r>
              <a:rPr lang="ru-RU" sz="2000" dirty="0" smtClean="0"/>
              <a:t>«Не </a:t>
            </a:r>
            <a:r>
              <a:rPr lang="ru-RU" sz="2000" dirty="0" smtClean="0"/>
              <a:t>везёт» В. </a:t>
            </a:r>
            <a:r>
              <a:rPr lang="ru-RU" sz="2000" dirty="0" err="1" smtClean="0"/>
              <a:t>Голявкин</a:t>
            </a:r>
            <a:endParaRPr lang="ru-RU" sz="2000" dirty="0"/>
          </a:p>
        </p:txBody>
      </p:sp>
      <p:pic>
        <p:nvPicPr>
          <p:cNvPr id="4" name="Содержимое 3" descr="IMG-20170217-WA00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8000" y="1882775"/>
            <a:ext cx="8128000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1189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400" dirty="0" smtClean="0">
                <a:solidFill>
                  <a:srgbClr val="7A0664"/>
                </a:solidFill>
                <a:latin typeface="Monotype Corsiva" pitchFamily="66" charset="0"/>
              </a:rPr>
              <a:t>Прочитав хорошую книгу, </a:t>
            </a:r>
          </a:p>
          <a:p>
            <a:pPr algn="ctr">
              <a:buNone/>
            </a:pPr>
            <a:r>
              <a:rPr lang="ru-RU" sz="5400" dirty="0" smtClean="0">
                <a:solidFill>
                  <a:srgbClr val="7A0664"/>
                </a:solidFill>
                <a:latin typeface="Monotype Corsiva" pitchFamily="66" charset="0"/>
              </a:rPr>
              <a:t>Человек чувствует себя более сильным,</a:t>
            </a:r>
            <a:br>
              <a:rPr lang="ru-RU" sz="5400" dirty="0" smtClean="0">
                <a:solidFill>
                  <a:srgbClr val="7A0664"/>
                </a:solidFill>
                <a:latin typeface="Monotype Corsiva" pitchFamily="66" charset="0"/>
              </a:rPr>
            </a:br>
            <a:r>
              <a:rPr lang="ru-RU" sz="5400" dirty="0" smtClean="0">
                <a:solidFill>
                  <a:srgbClr val="7A0664"/>
                </a:solidFill>
                <a:latin typeface="Monotype Corsiva" pitchFamily="66" charset="0"/>
              </a:rPr>
              <a:t>мудрым и порядочным.</a:t>
            </a:r>
          </a:p>
        </p:txBody>
      </p:sp>
      <p:pic>
        <p:nvPicPr>
          <p:cNvPr id="4" name="Рисунок 3" descr="i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8662" y="4429132"/>
            <a:ext cx="3071834" cy="20478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http://pptcloud.ru/system/slides/pics/000/240/335/original/Slide1.jpg?148017603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http://pptcloud.ru/system/slides/pics/000/240/335/original/Slide1.jpg?148017603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Picture 4" descr="Zoshchenk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797"/>
            <a:ext cx="4214810" cy="6767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643306" y="2071678"/>
            <a:ext cx="45720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Михаил </a:t>
            </a:r>
            <a:r>
              <a:rPr lang="ru-RU" sz="3600" b="1" dirty="0" smtClean="0">
                <a:solidFill>
                  <a:schemeClr val="bg1"/>
                </a:solidFill>
              </a:rPr>
              <a:t> Михайлович </a:t>
            </a:r>
            <a:endParaRPr lang="ru-RU" sz="36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 Зощенко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>Козин Владислав 10 класс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                                    Рассказ</a:t>
            </a:r>
            <a:r>
              <a:rPr lang="ru-RU" sz="2000" dirty="0" smtClean="0"/>
              <a:t>: «Бутылка» М. Зощенко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Учитель: </a:t>
            </a:r>
            <a:r>
              <a:rPr lang="ru-RU" sz="2000" dirty="0" err="1" smtClean="0"/>
              <a:t>Шнякина</a:t>
            </a:r>
            <a:r>
              <a:rPr lang="ru-RU" sz="2000" dirty="0" smtClean="0"/>
              <a:t> Е.А</a:t>
            </a:r>
            <a:endParaRPr lang="ru-RU" sz="2000" dirty="0"/>
          </a:p>
        </p:txBody>
      </p:sp>
      <p:pic>
        <p:nvPicPr>
          <p:cNvPr id="4" name="Содержимое 3" descr="IMG-20170217-WA00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8000" y="1882775"/>
            <a:ext cx="8128000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1000108"/>
            <a:ext cx="3037777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785787" y="1714488"/>
            <a:ext cx="392909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Михаил Михайлович Пришвин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err="1" smtClean="0"/>
              <a:t>Терпугова</a:t>
            </a:r>
            <a:r>
              <a:rPr lang="ru-RU" sz="2000" dirty="0" smtClean="0"/>
              <a:t>  Полина 7 «Б» класс 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Рассказ: «Луговка» М.М.Пришвин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Учитель: Зык  Т.В</a:t>
            </a:r>
            <a:endParaRPr lang="ru-RU" sz="2000" dirty="0"/>
          </a:p>
        </p:txBody>
      </p:sp>
      <p:pic>
        <p:nvPicPr>
          <p:cNvPr id="5" name="Содержимое 4" descr="20170220_1028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8000" y="1882775"/>
            <a:ext cx="4064000" cy="24749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214282" y="4857760"/>
            <a:ext cx="76438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Макушева</a:t>
            </a:r>
            <a:r>
              <a:rPr lang="ru-RU" b="1" dirty="0" smtClean="0">
                <a:solidFill>
                  <a:srgbClr val="FF0000"/>
                </a:solidFill>
              </a:rPr>
              <a:t> Татьяна 6 «Б» класс</a:t>
            </a: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Рассказ: «Выскочка» М.М. Пришвин</a:t>
            </a: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Учитель: </a:t>
            </a:r>
            <a:r>
              <a:rPr lang="ru-RU" b="1" dirty="0" err="1" smtClean="0">
                <a:solidFill>
                  <a:srgbClr val="FF0000"/>
                </a:solidFill>
              </a:rPr>
              <a:t>Барковская</a:t>
            </a:r>
            <a:r>
              <a:rPr lang="ru-RU" b="1" dirty="0" smtClean="0">
                <a:solidFill>
                  <a:srgbClr val="FF0000"/>
                </a:solidFill>
              </a:rPr>
              <a:t>  О.А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20170220_1027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3643314"/>
            <a:ext cx="4000528" cy="27146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052736"/>
            <a:ext cx="7772400" cy="1780108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rgbClr val="FF0000"/>
                </a:solidFill>
              </a:rPr>
              <a:t>БОРИС ГАНАГО </a:t>
            </a:r>
            <a:r>
              <a:rPr lang="ru-RU" sz="3100" b="1" dirty="0">
                <a:solidFill>
                  <a:srgbClr val="002060"/>
                </a:solidFill>
              </a:rPr>
              <a:t>– известный детский белорусский православный писатель, автор и составитель многочисленных детских книг для самого разного </a:t>
            </a:r>
            <a:r>
              <a:rPr lang="ru-RU" sz="3100" b="1" dirty="0" smtClean="0">
                <a:solidFill>
                  <a:srgbClr val="002060"/>
                </a:solidFill>
              </a:rPr>
              <a:t>возраста.</a:t>
            </a:r>
            <a:endParaRPr lang="ru-RU" sz="31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780928"/>
            <a:ext cx="6400800" cy="367240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Литература\Desktop\Boris_Gana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52936"/>
            <a:ext cx="3672408" cy="3756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Литература\Desktop\ГАНАГО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852936"/>
            <a:ext cx="388843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4673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err="1" smtClean="0"/>
              <a:t>Петраченко</a:t>
            </a:r>
            <a:r>
              <a:rPr lang="ru-RU" sz="2000" dirty="0" smtClean="0"/>
              <a:t> Александра 9 «А» класс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Рассказ: «Письмо Богу» </a:t>
            </a:r>
            <a:r>
              <a:rPr lang="ru-RU" sz="2000" dirty="0" smtClean="0"/>
              <a:t>  Б</a:t>
            </a:r>
            <a:r>
              <a:rPr lang="ru-RU" sz="2000" dirty="0" smtClean="0"/>
              <a:t>. </a:t>
            </a:r>
            <a:r>
              <a:rPr lang="ru-RU" sz="2000" dirty="0" err="1" smtClean="0"/>
              <a:t>Ганаго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Учитель:Карпенко А.Ю.</a:t>
            </a:r>
            <a:endParaRPr lang="ru-RU" sz="2000" dirty="0"/>
          </a:p>
        </p:txBody>
      </p:sp>
      <p:pic>
        <p:nvPicPr>
          <p:cNvPr id="4" name="Содержимое 3" descr="20170220_10314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8000" y="1882775"/>
            <a:ext cx="8128000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8424936" cy="1953906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rgbClr val="C00000"/>
                </a:solidFill>
              </a:rPr>
              <a:t>АРКАДИЙ АВЕРЧЕНКО, </a:t>
            </a:r>
            <a:r>
              <a:rPr lang="ru-RU" sz="2700" b="1" dirty="0" smtClean="0">
                <a:solidFill>
                  <a:srgbClr val="002060"/>
                </a:solidFill>
              </a:rPr>
              <a:t>работая в журнале «</a:t>
            </a:r>
            <a:r>
              <a:rPr lang="ru-RU" sz="2700" b="1" dirty="0" err="1" smtClean="0">
                <a:solidFill>
                  <a:srgbClr val="002060"/>
                </a:solidFill>
              </a:rPr>
              <a:t>Сатирикон</a:t>
            </a:r>
            <a:r>
              <a:rPr lang="ru-RU" sz="2700" b="1" dirty="0" smtClean="0">
                <a:solidFill>
                  <a:srgbClr val="002060"/>
                </a:solidFill>
              </a:rPr>
              <a:t>», написал свои лучшие юмористические произведения, половина которых о детях и школьной жизни.</a:t>
            </a:r>
            <a:endParaRPr lang="ru-RU" sz="27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492896"/>
            <a:ext cx="8568952" cy="388843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Литература\Desktop\аверченк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2564904"/>
            <a:ext cx="2664296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Литература\Desktop\авер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603554"/>
            <a:ext cx="2095500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Литература\Desktop\аверч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284984"/>
            <a:ext cx="2409627" cy="3169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4090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 err="1" smtClean="0"/>
              <a:t>Шарков</a:t>
            </a:r>
            <a:r>
              <a:rPr lang="ru-RU" sz="1800" dirty="0" smtClean="0"/>
              <a:t> Данил 7 «А» класс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                           Рассказ</a:t>
            </a:r>
            <a:r>
              <a:rPr lang="ru-RU" sz="1800" dirty="0" smtClean="0"/>
              <a:t>: « Индейская хитрость </a:t>
            </a:r>
            <a:r>
              <a:rPr lang="ru-RU" sz="1800" dirty="0" smtClean="0"/>
              <a:t>»  А. Аверченко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Учитель: Карпенко А.Ю</a:t>
            </a:r>
            <a:endParaRPr lang="ru-RU" sz="1800" dirty="0"/>
          </a:p>
        </p:txBody>
      </p:sp>
      <p:pic>
        <p:nvPicPr>
          <p:cNvPr id="4" name="Содержимое 3" descr="20170220_1021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8000" y="1882775"/>
            <a:ext cx="8128000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043890" cy="1733350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 smtClean="0">
                <a:solidFill>
                  <a:srgbClr val="FF0000"/>
                </a:solidFill>
              </a:rPr>
              <a:t>ИРИНА ПИВОВАРОВА  </a:t>
            </a:r>
            <a:r>
              <a:rPr lang="ru-RU" sz="3100" b="1" dirty="0" smtClean="0">
                <a:solidFill>
                  <a:srgbClr val="002060"/>
                </a:solidFill>
              </a:rPr>
              <a:t>внесла </a:t>
            </a:r>
            <a:r>
              <a:rPr lang="ru-RU" sz="3100" b="1" dirty="0">
                <a:solidFill>
                  <a:srgbClr val="002060"/>
                </a:solidFill>
              </a:rPr>
              <a:t>огромный вклад в детскую </a:t>
            </a:r>
            <a:r>
              <a:rPr lang="ru-RU" sz="3100" b="1" dirty="0" smtClean="0">
                <a:solidFill>
                  <a:srgbClr val="002060"/>
                </a:solidFill>
              </a:rPr>
              <a:t>литературу. Дети </a:t>
            </a:r>
            <a:r>
              <a:rPr lang="ru-RU" sz="3100" b="1" dirty="0">
                <a:solidFill>
                  <a:srgbClr val="002060"/>
                </a:solidFill>
              </a:rPr>
              <a:t>любят милые, яркие, добрые произведения </a:t>
            </a:r>
            <a:r>
              <a:rPr lang="ru-RU" sz="3100" b="1" dirty="0" smtClean="0">
                <a:solidFill>
                  <a:srgbClr val="002060"/>
                </a:solidFill>
              </a:rPr>
              <a:t>Ирины.</a:t>
            </a:r>
            <a:r>
              <a:rPr lang="ru-RU" sz="3100" b="1" dirty="0">
                <a:solidFill>
                  <a:srgbClr val="002060"/>
                </a:solidFill>
              </a:rPr>
              <a:t> </a:t>
            </a:r>
            <a:r>
              <a:rPr lang="ru-RU" sz="3100" b="1" dirty="0" smtClean="0">
                <a:solidFill>
                  <a:srgbClr val="002060"/>
                </a:solidFill>
              </a:rPr>
              <a:t> </a:t>
            </a:r>
            <a:endParaRPr lang="ru-RU" sz="3100" dirty="0"/>
          </a:p>
        </p:txBody>
      </p:sp>
      <p:pic>
        <p:nvPicPr>
          <p:cNvPr id="2050" name="Picture 2" descr="C:\Users\Литература\Desktop\пивоваров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05484"/>
            <a:ext cx="2736304" cy="3947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Литература\Desktop\пивовар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9" y="3133726"/>
            <a:ext cx="1807748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Литература\Desktop\пив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11596" y="2564904"/>
            <a:ext cx="1936667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Литература\Desktop\пивов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924944"/>
            <a:ext cx="2016224" cy="2761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3548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>Новикова Елизавета 7 «Б» класс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                    Рассказ</a:t>
            </a:r>
            <a:r>
              <a:rPr lang="ru-RU" sz="2000" dirty="0" smtClean="0"/>
              <a:t>: «Вредная Нинка Кукушкина</a:t>
            </a:r>
            <a:r>
              <a:rPr lang="ru-RU" sz="2000" dirty="0" smtClean="0"/>
              <a:t>»   И. Пивовар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Учитель: Карпенко А.Ю</a:t>
            </a:r>
            <a:endParaRPr lang="ru-RU" sz="2000" dirty="0"/>
          </a:p>
        </p:txBody>
      </p:sp>
      <p:pic>
        <p:nvPicPr>
          <p:cNvPr id="4" name="Содержимое 3" descr="IMG-20170217-WA00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8000" y="1882775"/>
            <a:ext cx="8128000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543956" cy="946928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   </a:t>
            </a:r>
            <a:r>
              <a:rPr lang="ru-RU" i="1" dirty="0" smtClean="0"/>
              <a:t>Конкурс чтецов</a:t>
            </a:r>
            <a:br>
              <a:rPr lang="ru-RU" i="1" dirty="0" smtClean="0"/>
            </a:br>
            <a:r>
              <a:rPr lang="ru-RU" i="1" dirty="0" smtClean="0"/>
              <a:t> </a:t>
            </a:r>
            <a:r>
              <a:rPr lang="ru-RU" i="1" dirty="0" smtClean="0"/>
              <a:t> </a:t>
            </a:r>
            <a:r>
              <a:rPr lang="ru-RU" i="1" dirty="0" smtClean="0"/>
              <a:t>«Живая классика»</a:t>
            </a:r>
            <a:endParaRPr lang="ru-RU" i="1" dirty="0"/>
          </a:p>
        </p:txBody>
      </p:sp>
      <p:pic>
        <p:nvPicPr>
          <p:cNvPr id="4" name="Содержимое 3" descr="IMG-20170217-WA005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1500174"/>
            <a:ext cx="3730147" cy="5357826"/>
          </a:xfrm>
        </p:spPr>
      </p:pic>
      <p:sp>
        <p:nvSpPr>
          <p:cNvPr id="5" name="TextBox 4"/>
          <p:cNvSpPr txBox="1"/>
          <p:nvPr/>
        </p:nvSpPr>
        <p:spPr>
          <a:xfrm>
            <a:off x="5000628" y="1928802"/>
            <a:ext cx="36433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</a:rPr>
              <a:t>Ведущие: </a:t>
            </a:r>
          </a:p>
          <a:p>
            <a:endParaRPr lang="ru-RU" b="1" i="1" dirty="0" smtClean="0">
              <a:solidFill>
                <a:schemeClr val="bg1"/>
              </a:solidFill>
            </a:endParaRPr>
          </a:p>
          <a:p>
            <a:r>
              <a:rPr lang="ru-RU" b="1" i="1" dirty="0" smtClean="0">
                <a:solidFill>
                  <a:schemeClr val="bg1"/>
                </a:solidFill>
              </a:rPr>
              <a:t>Якушева София</a:t>
            </a:r>
          </a:p>
          <a:p>
            <a:endParaRPr lang="ru-RU" b="1" i="1" dirty="0" smtClean="0">
              <a:solidFill>
                <a:schemeClr val="bg1"/>
              </a:solidFill>
            </a:endParaRPr>
          </a:p>
          <a:p>
            <a:r>
              <a:rPr lang="ru-RU" b="1" i="1" dirty="0" err="1" smtClean="0">
                <a:solidFill>
                  <a:schemeClr val="bg1"/>
                </a:solidFill>
              </a:rPr>
              <a:t>Лакомкина</a:t>
            </a:r>
            <a:r>
              <a:rPr lang="ru-RU" b="1" i="1" dirty="0" smtClean="0">
                <a:solidFill>
                  <a:schemeClr val="bg1"/>
                </a:solidFill>
              </a:rPr>
              <a:t> Анастасия</a:t>
            </a:r>
            <a:endParaRPr lang="ru-RU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Награждение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1800" dirty="0" smtClean="0">
                <a:solidFill>
                  <a:schemeClr val="bg1"/>
                </a:solidFill>
              </a:rPr>
              <a:t>1 место-</a:t>
            </a:r>
            <a:r>
              <a:rPr lang="ru-RU" sz="1800" b="1" dirty="0" smtClean="0">
                <a:solidFill>
                  <a:schemeClr val="bg1"/>
                </a:solidFill>
              </a:rPr>
              <a:t>Козин Владислав</a:t>
            </a:r>
            <a:r>
              <a:rPr lang="ru-RU" sz="1800" dirty="0" smtClean="0">
                <a:solidFill>
                  <a:schemeClr val="bg1"/>
                </a:solidFill>
              </a:rPr>
              <a:t>  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1"/>
                </a:solidFill>
              </a:rPr>
              <a:t>2 место- </a:t>
            </a:r>
            <a:r>
              <a:rPr lang="ru-RU" sz="1800" b="1" dirty="0" smtClean="0">
                <a:solidFill>
                  <a:schemeClr val="bg1"/>
                </a:solidFill>
              </a:rPr>
              <a:t>Якушева София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1"/>
                </a:solidFill>
              </a:rPr>
              <a:t>3 место-</a:t>
            </a:r>
            <a:r>
              <a:rPr lang="ru-RU" sz="1800" b="1" dirty="0" smtClean="0">
                <a:solidFill>
                  <a:schemeClr val="bg1"/>
                </a:solidFill>
              </a:rPr>
              <a:t>Новикова Елизавета</a:t>
            </a:r>
            <a:endParaRPr lang="ru-RU" sz="18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IMG-20170217-WA00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71736" y="4051174"/>
            <a:ext cx="3500462" cy="28068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-20170217-WA00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4942" y="1142984"/>
            <a:ext cx="3929058" cy="34332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-20170217-WA004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0694" y="3857628"/>
            <a:ext cx="3643306" cy="30003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-20170217-WA004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500438"/>
            <a:ext cx="3071802" cy="25003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67494"/>
            <a:ext cx="8929718" cy="4375952"/>
          </a:xfrm>
        </p:spPr>
        <p:txBody>
          <a:bodyPr>
            <a:normAutofit/>
          </a:bodyPr>
          <a:lstStyle/>
          <a:p>
            <a:r>
              <a:rPr lang="ru-RU" sz="6000" dirty="0" smtClean="0"/>
              <a:t>      Спасибо за     </a:t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>      внимание!!!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130425"/>
            <a:ext cx="7772400" cy="1470025"/>
          </a:xfrm>
        </p:spPr>
        <p:txBody>
          <a:bodyPr/>
          <a:lstStyle/>
          <a:p>
            <a:pPr eaLnBrk="1" hangingPunct="1"/>
            <a:r>
              <a:rPr lang="ru-RU" smtClean="0"/>
              <a:t> </a:t>
            </a:r>
          </a:p>
        </p:txBody>
      </p:sp>
      <p:pic>
        <p:nvPicPr>
          <p:cNvPr id="20484" name="Picture 5" descr="G:\лондон\0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" y="785813"/>
            <a:ext cx="3781425" cy="521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кругленный прямоугольник 7"/>
          <p:cNvSpPr/>
          <p:nvPr/>
        </p:nvSpPr>
        <p:spPr>
          <a:xfrm>
            <a:off x="4643438" y="0"/>
            <a:ext cx="4249737" cy="685800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000" dirty="0">
                <a:solidFill>
                  <a:schemeClr val="tx1"/>
                </a:solidFill>
                <a:cs typeface="Arial" charset="0"/>
              </a:rPr>
              <a:t> </a:t>
            </a:r>
          </a:p>
          <a:p>
            <a:pPr>
              <a:defRPr/>
            </a:pPr>
            <a:r>
              <a:rPr lang="ru-RU" sz="2000" dirty="0">
                <a:solidFill>
                  <a:schemeClr val="bg1"/>
                </a:solidFill>
                <a:cs typeface="Arial" charset="0"/>
              </a:rPr>
              <a:t>«</a:t>
            </a:r>
            <a:r>
              <a:rPr lang="ru-RU" sz="2000" i="1" dirty="0">
                <a:solidFill>
                  <a:schemeClr val="bg1"/>
                </a:solidFill>
                <a:cs typeface="Arial" charset="0"/>
              </a:rPr>
              <a:t>Джек был от природы добр, безрассудно щедр — воистину друг из друзей, король славных малых... У него было чистое, полное радости, нежное, незлобивое сердце... Он выглядел старше своих лет, тело гибкое и сильное, открытая у ворота шея, копна спутанных волос — они падали ему на лоб, и он, занятый оживленной беседой, нетерпеливо отбрасывал их назад. Не комнатный житель, а человек вольных просторов — словом, настоящий человек, мужчина. Он был одержим жаждой правды</a:t>
            </a:r>
            <a:r>
              <a:rPr lang="ru-RU" sz="2000" dirty="0">
                <a:solidFill>
                  <a:schemeClr val="bg1"/>
                </a:solidFill>
                <a:cs typeface="Arial" charset="0"/>
              </a:rPr>
              <a:t>».  </a:t>
            </a:r>
            <a:r>
              <a:rPr lang="ru-RU" sz="1600" dirty="0">
                <a:solidFill>
                  <a:schemeClr val="bg1"/>
                </a:solidFill>
                <a:cs typeface="Arial" charset="0"/>
              </a:rPr>
              <a:t>  </a:t>
            </a:r>
            <a:r>
              <a:rPr lang="ru-RU" sz="2000" dirty="0">
                <a:solidFill>
                  <a:schemeClr val="bg1"/>
                </a:solidFill>
                <a:cs typeface="Arial" charset="0"/>
              </a:rPr>
              <a:t>И. Стоун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7" descr="1000084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1428750"/>
            <a:ext cx="1543050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18" descr="G:\лондон\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" y="285750"/>
            <a:ext cx="1674813" cy="2571750"/>
          </a:xfrm>
          <a:prstGeom prst="rect">
            <a:avLst/>
          </a:prstGeom>
          <a:noFill/>
          <a:ln w="9525">
            <a:solidFill>
              <a:srgbClr val="7F7F7F"/>
            </a:solidFill>
            <a:miter lim="800000"/>
            <a:headEnd/>
            <a:tailEnd/>
          </a:ln>
        </p:spPr>
      </p:pic>
      <p:pic>
        <p:nvPicPr>
          <p:cNvPr id="22532" name="Picture 25" descr="G:\лондон\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7375" y="1357313"/>
            <a:ext cx="1598613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2" descr="G:\лондон\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3357563"/>
            <a:ext cx="1651000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17" descr="G:\лондон\2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750" y="428625"/>
            <a:ext cx="1520825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19" descr="G:\лондон\2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72313" y="3357563"/>
            <a:ext cx="1604962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Picture 20" descr="G:\лондон\2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88" y="3357563"/>
            <a:ext cx="1908175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Picture 23" descr="G:\лондон\3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43313" y="357188"/>
            <a:ext cx="1592262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8" name="Picture 24" descr="G:\лондон\3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714625" y="3357563"/>
            <a:ext cx="1666875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Скругленный прямоугольник 17"/>
          <p:cNvSpPr/>
          <p:nvPr/>
        </p:nvSpPr>
        <p:spPr>
          <a:xfrm>
            <a:off x="1000100" y="6215082"/>
            <a:ext cx="7143750" cy="357187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 о л е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5 0     к </a:t>
            </a:r>
            <a:r>
              <a:rPr 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г…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1000"/>
                            </p:stCondLst>
                            <p:childTnLst>
                              <p:par>
                                <p:cTn id="4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4000"/>
                            </p:stCondLst>
                            <p:childTnLst>
                              <p:par>
                                <p:cTn id="5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0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Тарасова  Елизавета 6 «Б» класс</a:t>
            </a:r>
            <a:br>
              <a:rPr lang="ru-RU" sz="1800" dirty="0" smtClean="0"/>
            </a:br>
            <a:r>
              <a:rPr lang="ru-RU" sz="1800" dirty="0" smtClean="0"/>
              <a:t>рассказ: Джек Лондон «Как </a:t>
            </a:r>
            <a:r>
              <a:rPr lang="ru-RU" sz="1800" dirty="0" err="1" smtClean="0"/>
              <a:t>арганавты</a:t>
            </a:r>
            <a:r>
              <a:rPr lang="ru-RU" sz="1800" dirty="0" smtClean="0"/>
              <a:t> в старину» </a:t>
            </a:r>
            <a:endParaRPr lang="ru-RU" sz="1800" dirty="0"/>
          </a:p>
        </p:txBody>
      </p:sp>
      <p:pic>
        <p:nvPicPr>
          <p:cNvPr id="4" name="Содержимое 3" descr="20170220_1022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8000" y="1882775"/>
            <a:ext cx="8128000" cy="4572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-642966"/>
            <a:ext cx="8563004" cy="2071702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КОНСТАНТИН   ГЕОРГИЕВИЧ   ПАУСТОВСКИЙ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>
              <a:solidFill>
                <a:srgbClr val="00B050"/>
              </a:solidFill>
            </a:endParaRPr>
          </a:p>
        </p:txBody>
      </p:sp>
      <p:pic>
        <p:nvPicPr>
          <p:cNvPr id="14340" name="Рисунок 5" descr="museum_mos_w1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 rot="21051776">
            <a:off x="220663" y="3935413"/>
            <a:ext cx="2935287" cy="2752725"/>
          </a:xfrm>
          <a:noFill/>
        </p:spPr>
      </p:pic>
      <p:pic>
        <p:nvPicPr>
          <p:cNvPr id="14339" name="Содержимое 3" descr="[LI7RK_16-02]_[IL_01]-k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813" y="1643063"/>
            <a:ext cx="542925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Рисунок 5" descr="paustovskiy_08_h100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34365">
            <a:off x="6162675" y="3416300"/>
            <a:ext cx="2605088" cy="318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Rectangle 5"/>
          <p:cNvSpPr>
            <a:spLocks noChangeArrowheads="1"/>
          </p:cNvSpPr>
          <p:nvPr/>
        </p:nvSpPr>
        <p:spPr bwMode="auto">
          <a:xfrm>
            <a:off x="1285875" y="1143000"/>
            <a:ext cx="29289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3200" b="1" dirty="0">
                <a:latin typeface="Calibri" pitchFamily="34" charset="0"/>
                <a:cs typeface="Calibri" pitchFamily="34" charset="0"/>
              </a:rPr>
              <a:t>                    </a:t>
            </a:r>
            <a:r>
              <a:rPr lang="ru-RU" sz="3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1892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4343" name="Rectangle 6"/>
          <p:cNvSpPr>
            <a:spLocks noChangeArrowheads="1"/>
          </p:cNvSpPr>
          <p:nvPr/>
        </p:nvSpPr>
        <p:spPr bwMode="auto">
          <a:xfrm>
            <a:off x="4071938" y="1143000"/>
            <a:ext cx="40719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3200" b="1" dirty="0"/>
              <a:t> </a:t>
            </a:r>
            <a:r>
              <a:rPr lang="ru-RU" sz="3200" b="1" dirty="0">
                <a:solidFill>
                  <a:schemeClr val="bg1"/>
                </a:solidFill>
              </a:rPr>
              <a:t>-</a:t>
            </a:r>
            <a:r>
              <a:rPr lang="ru-RU" sz="32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 </a:t>
            </a:r>
            <a:r>
              <a:rPr lang="ru-RU" sz="32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1968 г.г.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214290"/>
            <a:ext cx="8072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Константин Георгиевич Паустовский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839200" cy="838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Произведения К.Г. Паустовского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6387" name="Содержимое 3" descr="218991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000875" y="1071563"/>
            <a:ext cx="1905000" cy="2924175"/>
          </a:xfrm>
        </p:spPr>
      </p:pic>
      <p:pic>
        <p:nvPicPr>
          <p:cNvPr id="16388" name="Рисунок 4" descr="теплый хлеб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13" y="1143000"/>
            <a:ext cx="3000375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Рисунок 5" descr="10000695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" y="1285875"/>
            <a:ext cx="1905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Рисунок 6" descr="22539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8DC"/>
              </a:clrFrom>
              <a:clrTo>
                <a:srgbClr val="FFF8D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3" y="3714750"/>
            <a:ext cx="3214687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Рисунок 7" descr="Kkotvo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150644">
            <a:off x="3527425" y="4362450"/>
            <a:ext cx="14605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Рисунок 8" descr="226186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8DC"/>
              </a:clrFrom>
              <a:clrTo>
                <a:srgbClr val="FFF8D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31983">
            <a:off x="5429250" y="3786188"/>
            <a:ext cx="3071813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>Гребнева Полина 8 «Б» класс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                                 Рассказ</a:t>
            </a:r>
            <a:r>
              <a:rPr lang="ru-RU" sz="2000" dirty="0" smtClean="0"/>
              <a:t>: </a:t>
            </a:r>
            <a:r>
              <a:rPr lang="ru-RU" sz="2000" dirty="0" smtClean="0"/>
              <a:t>«Снег</a:t>
            </a:r>
            <a:r>
              <a:rPr lang="ru-RU" sz="2000" dirty="0" smtClean="0"/>
              <a:t>» </a:t>
            </a:r>
            <a:r>
              <a:rPr lang="ru-RU" sz="2000" dirty="0" smtClean="0"/>
              <a:t> К.Г </a:t>
            </a:r>
            <a:r>
              <a:rPr lang="ru-RU" sz="2000" dirty="0" smtClean="0"/>
              <a:t> Па</a:t>
            </a:r>
            <a:r>
              <a:rPr lang="ru-RU" sz="2000" dirty="0" smtClean="0"/>
              <a:t>устовский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Учитель: Шнякина Е.А</a:t>
            </a:r>
            <a:endParaRPr lang="ru-RU" sz="2000" dirty="0"/>
          </a:p>
        </p:txBody>
      </p:sp>
      <p:pic>
        <p:nvPicPr>
          <p:cNvPr id="4" name="Содержимое 3" descr="IMG-20170217-WA00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8000" y="1882775"/>
            <a:ext cx="8128000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287</TotalTime>
  <Words>340</Words>
  <Application>Microsoft Office PowerPoint</Application>
  <PresentationFormat>Экран (4:3)</PresentationFormat>
  <Paragraphs>64</Paragraphs>
  <Slides>31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3" baseType="lpstr">
      <vt:lpstr>Яркая</vt:lpstr>
      <vt:lpstr>Слайд</vt:lpstr>
      <vt:lpstr>  МОБУ Тыгдинская СОШ Отчет  о проведении школьного этапа конкурса «Живая классика»   </vt:lpstr>
      <vt:lpstr> </vt:lpstr>
      <vt:lpstr>   Конкурс чтецов   «Живая классика»</vt:lpstr>
      <vt:lpstr> </vt:lpstr>
      <vt:lpstr>Слайд 5</vt:lpstr>
      <vt:lpstr>Тарасова  Елизавета 6 «Б» класс рассказ: Джек Лондон «Как арганавты в старину» </vt:lpstr>
      <vt:lpstr>           КОНСТАНТИН   ГЕОРГИЕВИЧ   ПАУСТОВСКИЙ                               </vt:lpstr>
      <vt:lpstr>Произведения К.Г. Паустовского </vt:lpstr>
      <vt:lpstr>Гребнева Полина 8 «Б» класс                                    Рассказ: «Снег»  К.Г  Паустовский  Учитель: Шнякина Е.А</vt:lpstr>
      <vt:lpstr>Тургенев Иван Сергеевич                   (1818-1883) </vt:lpstr>
      <vt:lpstr>Семёнова Алина 10 класс                                       Рассказ: «Нищий»    И.В Тургенев  Учитель: Шнякина  Е.А</vt:lpstr>
      <vt:lpstr>Николай Николаевич Носов</vt:lpstr>
      <vt:lpstr>Афанасьева Карина 8   «Б» класс  Рассказ: «Бобик в гостях у Барбоса»    Н.Н.Носов  Учитель: Шнякина Е.А  </vt:lpstr>
      <vt:lpstr>Слайд 14</vt:lpstr>
      <vt:lpstr>Якушева София  8 «А» класс                                  Рассказ: «А зори здесь тихие»  Учитель: Гречишкина   Г.А </vt:lpstr>
      <vt:lpstr>Александр Александрович Фадеев</vt:lpstr>
      <vt:lpstr>Чикомазова Дарья 8 «А» класс                          Рассказ: «Руки матери»    А. Фадеев  Учитель: Гречишкина Г. А</vt:lpstr>
      <vt:lpstr>Слайд 18</vt:lpstr>
      <vt:lpstr>Будревич Юлия 8 «Б» класс                                Рассказ: «Не везёт» В. Голявкин</vt:lpstr>
      <vt:lpstr>Слайд 20</vt:lpstr>
      <vt:lpstr>Козин Владислав 10 класс                                       Рассказ: «Бутылка» М. Зощенко  Учитель: Шнякина Е.А</vt:lpstr>
      <vt:lpstr>Слайд 22</vt:lpstr>
      <vt:lpstr>Терпугова  Полина 7 «Б» класс   Рассказ: «Луговка» М.М.Пришвин  Учитель: Зык  Т.В</vt:lpstr>
      <vt:lpstr>БОРИС ГАНАГО – известный детский белорусский православный писатель, автор и составитель многочисленных детских книг для самого разного возраста.</vt:lpstr>
      <vt:lpstr>Петраченко Александра 9 «А» класс  Рассказ: «Письмо Богу»   Б. Ганаго  Учитель:Карпенко А.Ю.</vt:lpstr>
      <vt:lpstr>АРКАДИЙ АВЕРЧЕНКО, работая в журнале «Сатирикон», написал свои лучшие юмористические произведения, половина которых о детях и школьной жизни.</vt:lpstr>
      <vt:lpstr>Шарков Данил 7 «А» класс                             Рассказ: « Индейская хитрость »  А. Аверченко   Учитель: Карпенко А.Ю</vt:lpstr>
      <vt:lpstr>ИРИНА ПИВОВАРОВА  внесла огромный вклад в детскую литературу. Дети любят милые, яркие, добрые произведения Ирины.  </vt:lpstr>
      <vt:lpstr>Новикова Елизавета 7 «Б» класс                       Рассказ: «Вредная Нинка Кукушкина»   И. Пивовар  Учитель: Карпенко А.Ю</vt:lpstr>
      <vt:lpstr>        Награждение</vt:lpstr>
      <vt:lpstr>      Спасибо за             внимание!!!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ЖИВАЯ   КЛАССИКА</dc:title>
  <dc:creator>Г.А.ГРЕЧИШКИНА</dc:creator>
  <cp:lastModifiedBy>Директор</cp:lastModifiedBy>
  <cp:revision>39</cp:revision>
  <dcterms:created xsi:type="dcterms:W3CDTF">2017-02-15T01:42:26Z</dcterms:created>
  <dcterms:modified xsi:type="dcterms:W3CDTF">2017-02-20T04:39:56Z</dcterms:modified>
</cp:coreProperties>
</file>