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91" r:id="rId4"/>
    <p:sldId id="266" r:id="rId5"/>
    <p:sldId id="272" r:id="rId6"/>
    <p:sldId id="292" r:id="rId7"/>
    <p:sldId id="273" r:id="rId8"/>
    <p:sldId id="274" r:id="rId9"/>
    <p:sldId id="280" r:id="rId10"/>
    <p:sldId id="259" r:id="rId11"/>
    <p:sldId id="281" r:id="rId12"/>
    <p:sldId id="261" r:id="rId13"/>
    <p:sldId id="282" r:id="rId14"/>
    <p:sldId id="263" r:id="rId15"/>
    <p:sldId id="283" r:id="rId16"/>
    <p:sldId id="265" r:id="rId17"/>
    <p:sldId id="284" r:id="rId18"/>
    <p:sldId id="267" r:id="rId19"/>
    <p:sldId id="285" r:id="rId20"/>
    <p:sldId id="268" r:id="rId21"/>
    <p:sldId id="286" r:id="rId22"/>
    <p:sldId id="271" r:id="rId23"/>
    <p:sldId id="287" r:id="rId24"/>
    <p:sldId id="275" r:id="rId25"/>
    <p:sldId id="288" r:id="rId26"/>
    <p:sldId id="276" r:id="rId27"/>
    <p:sldId id="289" r:id="rId28"/>
    <p:sldId id="277" r:id="rId29"/>
    <p:sldId id="290" r:id="rId30"/>
    <p:sldId id="293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788808-82FE-4BC1-BCEB-9A5F2722D2A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C500CE-0E5D-462F-B2AA-5AA4D9CD0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МОБУ </a:t>
            </a:r>
            <a:r>
              <a:rPr lang="ru-RU" dirty="0" smtClean="0">
                <a:solidFill>
                  <a:srgbClr val="002060"/>
                </a:solidFill>
              </a:rPr>
              <a:t>Тыгдинская </a:t>
            </a:r>
            <a:r>
              <a:rPr lang="ru-RU" dirty="0" smtClean="0">
                <a:solidFill>
                  <a:srgbClr val="002060"/>
                </a:solidFill>
              </a:rPr>
              <a:t>СОШ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тчет  о проведении школьного этапа конкурса «Живая классика»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214794"/>
            <a:ext cx="6400800" cy="26432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Я ЖИТЬ ХОЧУ, ЧТОБ МЫСЛИТЬ И СТРАДАТЬ….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А.С.Пушкин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2017г       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5400000">
            <a:off x="4214794" y="-3357594"/>
            <a:ext cx="1285884" cy="8572528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Тургенев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 Сергеевич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r>
              <a:rPr lang="ru-RU" altLang="ru-RU" sz="3200" kern="0" dirty="0" smtClean="0">
                <a:solidFill>
                  <a:srgbClr val="000000"/>
                </a:solidFill>
                <a:latin typeface="Verdana"/>
              </a:rPr>
              <a:t>(1818-1883)</a:t>
            </a:r>
            <a:r>
              <a:rPr lang="ru-RU" altLang="ru-RU" sz="1200" kern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altLang="ru-RU" sz="1200" kern="0" dirty="0" smtClean="0">
                <a:solidFill>
                  <a:srgbClr val="000000"/>
                </a:solidFill>
                <a:latin typeface="Verdana"/>
              </a:rPr>
            </a:b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056" b="22056"/>
          <a:stretch>
            <a:fillRect/>
          </a:stretch>
        </p:blipFill>
        <p:spPr bwMode="auto">
          <a:xfrm>
            <a:off x="3929058" y="2000240"/>
            <a:ext cx="4994236" cy="421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000240"/>
            <a:ext cx="3714776" cy="4301328"/>
          </a:xfrm>
        </p:spPr>
        <p:txBody>
          <a:bodyPr>
            <a:normAutofit lnSpcReduction="10000"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Corbel" pitchFamily="34" charset="0"/>
              </a:rPr>
              <a:t>Самое значительное произведение молодого Тургенева — цикл очерков «Записки охотника» (1847—1852), осуждающих крепостное право. Эта книга оказала большое влияние на развитие русской литературы и принесла писателю мировую славу. Теми же настроениями проникнуты и примыкающие к «Запискам» повести «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Corbel" pitchFamily="34" charset="0"/>
              </a:rPr>
              <a:t>Муму</a:t>
            </a:r>
            <a:r>
              <a:rPr lang="ru-RU" altLang="ru-RU" sz="2000" b="1" dirty="0" smtClean="0">
                <a:solidFill>
                  <a:schemeClr val="bg1"/>
                </a:solidFill>
                <a:latin typeface="Corbel" pitchFamily="34" charset="0"/>
              </a:rPr>
              <a:t>» (1854) и «Постоялый двор» (1855).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Семёнова Алина 10 класс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Рассказ</a:t>
            </a:r>
            <a:r>
              <a:rPr lang="ru-RU" sz="2000" dirty="0" smtClean="0"/>
              <a:t>: «Нищий» </a:t>
            </a:r>
            <a:r>
              <a:rPr lang="ru-RU" sz="2000" dirty="0" smtClean="0"/>
              <a:t>   И.В </a:t>
            </a:r>
            <a:r>
              <a:rPr lang="ru-RU" sz="2000" dirty="0" smtClean="0"/>
              <a:t>Тургенев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 Шнякина  Е.А</a:t>
            </a:r>
            <a:endParaRPr lang="ru-RU" sz="2000" dirty="0"/>
          </a:p>
        </p:txBody>
      </p:sp>
      <p:pic>
        <p:nvPicPr>
          <p:cNvPr id="4" name="Содержимое 3" descr="IMG-20170217-WA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871150" cy="274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70217-WA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6996" y="3786190"/>
            <a:ext cx="5207004" cy="292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500570"/>
            <a:ext cx="3571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Кузнецов Денис 6 «А» класс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Рассказ: «Милостыня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И.В </a:t>
            </a:r>
            <a:r>
              <a:rPr lang="ru-RU" b="1" dirty="0" smtClean="0">
                <a:solidFill>
                  <a:srgbClr val="FF0000"/>
                </a:solidFill>
              </a:rPr>
              <a:t>Тургенев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Учитель:Гречишкина</a:t>
            </a:r>
            <a:r>
              <a:rPr lang="ru-RU" b="1" dirty="0" smtClean="0">
                <a:solidFill>
                  <a:srgbClr val="FF0000"/>
                </a:solidFill>
              </a:rPr>
              <a:t>  Г.А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829048" cy="3786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Николай </a:t>
            </a:r>
            <a:r>
              <a:rPr lang="ru-RU" dirty="0" smtClean="0"/>
              <a:t>Николаевич</a:t>
            </a:r>
            <a:br>
              <a:rPr lang="ru-RU" dirty="0" smtClean="0"/>
            </a:br>
            <a:r>
              <a:rPr lang="ru-RU" dirty="0" smtClean="0"/>
              <a:t>Носов</a:t>
            </a:r>
            <a:endParaRPr lang="ru-RU" dirty="0"/>
          </a:p>
        </p:txBody>
      </p:sp>
      <p:pic>
        <p:nvPicPr>
          <p:cNvPr id="1026" name="Picture 2" descr="C:\Users\Г.А.ГРЕЧИШКИНА\Desktop\фото\Screenshot_2017-02-14-23-34-26-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214422"/>
            <a:ext cx="4376025" cy="528364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Афанасьева </a:t>
            </a:r>
            <a:r>
              <a:rPr lang="ru-RU" sz="2000" dirty="0" err="1" smtClean="0"/>
              <a:t>Карина</a:t>
            </a:r>
            <a:r>
              <a:rPr lang="ru-RU" sz="2000" dirty="0" smtClean="0"/>
              <a:t> 8 </a:t>
            </a:r>
            <a:r>
              <a:rPr lang="ru-RU" sz="2000" dirty="0" smtClean="0"/>
              <a:t>  «</a:t>
            </a:r>
            <a:r>
              <a:rPr lang="ru-RU" sz="2000" dirty="0" smtClean="0"/>
              <a:t>Б»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Рассказ: «Бобик в гостях у </a:t>
            </a:r>
            <a:r>
              <a:rPr lang="ru-RU" sz="2000" dirty="0" smtClean="0"/>
              <a:t>Барбоса»    Н.Н.Носов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 Шнякина Е.А  </a:t>
            </a:r>
            <a:endParaRPr lang="ru-RU" sz="2000" dirty="0"/>
          </a:p>
        </p:txBody>
      </p:sp>
      <p:pic>
        <p:nvPicPr>
          <p:cNvPr id="4" name="Содержимое 3" descr="IMG-20170217-WA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286875" cy="7000875"/>
        </p:xfrm>
        <a:graphic>
          <a:graphicData uri="http://schemas.openxmlformats.org/presentationml/2006/ole">
            <p:oleObj spid="_x0000_s3074" name="Слайд" r:id="rId3" imgW="3449229" imgH="2585890" progId="PowerPoint.Slide.12">
              <p:embed/>
            </p:oleObj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" name="Рисунок 10" descr="vasilev_3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85750" y="1357313"/>
            <a:ext cx="34067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63313_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 rot="659997">
            <a:off x="6534150" y="1227138"/>
            <a:ext cx="1905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_c.asp.jpe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500563" y="1196975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000404491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 rot="-1077767">
            <a:off x="5522913" y="3584575"/>
            <a:ext cx="1905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 bwMode="auto">
          <a:xfrm>
            <a:off x="4143375" y="6357938"/>
            <a:ext cx="2286000" cy="500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Якушева София </a:t>
            </a:r>
            <a:r>
              <a:rPr lang="ru-RU" sz="1800" dirty="0" smtClean="0"/>
              <a:t> 8 </a:t>
            </a:r>
            <a:r>
              <a:rPr lang="ru-RU" sz="1800" dirty="0" smtClean="0"/>
              <a:t>«А» класс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Рассказ</a:t>
            </a:r>
            <a:r>
              <a:rPr lang="ru-RU" sz="1800" dirty="0" smtClean="0"/>
              <a:t>: «А зори здесь тихие»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Учитель: </a:t>
            </a:r>
            <a:r>
              <a:rPr lang="ru-RU" sz="1800" dirty="0" smtClean="0"/>
              <a:t>Гречишкина   Г.А </a:t>
            </a:r>
            <a:endParaRPr lang="ru-RU" sz="1800" dirty="0"/>
          </a:p>
        </p:txBody>
      </p:sp>
      <p:pic>
        <p:nvPicPr>
          <p:cNvPr id="4" name="Содержимое 3" descr="IMG-20170217-WA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1357298"/>
            <a:ext cx="5072098" cy="175167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rgbClr val="002060"/>
                </a:solidFill>
                <a:effectLst/>
              </a:rPr>
              <a:t>Александр Александрович Фадеев</a:t>
            </a:r>
            <a:endParaRPr lang="ru-RU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500438"/>
            <a:ext cx="4057624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1901 - 1956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Людмила\Desktop\Из интернета\and2-1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132" b="7695"/>
          <a:stretch>
            <a:fillRect/>
          </a:stretch>
        </p:blipFill>
        <p:spPr bwMode="auto">
          <a:xfrm>
            <a:off x="0" y="285728"/>
            <a:ext cx="4167059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Чикомазова Дарья 8 «А»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Рассказ</a:t>
            </a:r>
            <a:r>
              <a:rPr lang="ru-RU" sz="2000" dirty="0" smtClean="0"/>
              <a:t>: «Руки матери</a:t>
            </a:r>
            <a:r>
              <a:rPr lang="ru-RU" sz="2000" dirty="0" smtClean="0"/>
              <a:t>»    </a:t>
            </a:r>
            <a:r>
              <a:rPr lang="ru-RU" sz="2000" dirty="0" smtClean="0"/>
              <a:t>А. Фадеев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 </a:t>
            </a:r>
            <a:r>
              <a:rPr lang="ru-RU" sz="2000" dirty="0" err="1" smtClean="0"/>
              <a:t>Гречишкина</a:t>
            </a:r>
            <a:r>
              <a:rPr lang="ru-RU" sz="2000" dirty="0" smtClean="0"/>
              <a:t> Г. А</a:t>
            </a:r>
            <a:endParaRPr lang="ru-RU" sz="2000" dirty="0"/>
          </a:p>
        </p:txBody>
      </p:sp>
      <p:pic>
        <p:nvPicPr>
          <p:cNvPr id="4" name="Содержимое 3" descr="20170220_102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71546"/>
            <a:ext cx="5143500" cy="54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1643050"/>
            <a:ext cx="3500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Виктор </a:t>
            </a:r>
            <a:r>
              <a:rPr lang="ru-RU" sz="4400" dirty="0" err="1" smtClean="0">
                <a:solidFill>
                  <a:schemeClr val="bg1"/>
                </a:solidFill>
              </a:rPr>
              <a:t>Голявкин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Будревич</a:t>
            </a:r>
            <a:r>
              <a:rPr lang="ru-RU" sz="2000" dirty="0" smtClean="0"/>
              <a:t> Юлия 8 «Б»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Рассказ</a:t>
            </a:r>
            <a:r>
              <a:rPr lang="ru-RU" sz="2000" dirty="0" smtClean="0"/>
              <a:t>: </a:t>
            </a:r>
            <a:r>
              <a:rPr lang="ru-RU" sz="2000" dirty="0" smtClean="0"/>
              <a:t>«Не </a:t>
            </a:r>
            <a:r>
              <a:rPr lang="ru-RU" sz="2000" dirty="0" smtClean="0"/>
              <a:t>везёт» В. </a:t>
            </a:r>
            <a:r>
              <a:rPr lang="ru-RU" sz="2000" dirty="0" err="1" smtClean="0"/>
              <a:t>Голявкин</a:t>
            </a:r>
            <a:endParaRPr lang="ru-RU" sz="2000" dirty="0"/>
          </a:p>
        </p:txBody>
      </p:sp>
      <p:pic>
        <p:nvPicPr>
          <p:cNvPr id="4" name="Содержимое 3" descr="IMG-20170217-WA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7A0664"/>
                </a:solidFill>
                <a:latin typeface="Monotype Corsiva" pitchFamily="66" charset="0"/>
              </a:rPr>
              <a:t>Прочитав хорошую книгу,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7A0664"/>
                </a:solidFill>
                <a:latin typeface="Monotype Corsiva" pitchFamily="66" charset="0"/>
              </a:rPr>
              <a:t>Человек чувствует себя более сильным,</a:t>
            </a:r>
            <a:br>
              <a:rPr lang="ru-RU" sz="5400" dirty="0" smtClean="0">
                <a:solidFill>
                  <a:srgbClr val="7A0664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A0664"/>
                </a:solidFill>
                <a:latin typeface="Monotype Corsiva" pitchFamily="66" charset="0"/>
              </a:rPr>
              <a:t>мудрым и порядочным.</a:t>
            </a: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429132"/>
            <a:ext cx="3071834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pptcloud.ru/system/slides/pics/000/240/335/original/Slide1.jpg?14801760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pptcloud.ru/system/slides/pics/000/240/335/original/Slide1.jpg?14801760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Zoshche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797"/>
            <a:ext cx="4214810" cy="67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2071678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Михаил </a:t>
            </a:r>
            <a:r>
              <a:rPr lang="ru-RU" sz="3600" b="1" dirty="0" smtClean="0">
                <a:solidFill>
                  <a:schemeClr val="bg1"/>
                </a:solidFill>
              </a:rPr>
              <a:t> Михайлович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Зощенко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Козин Владислав 10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Рассказ</a:t>
            </a:r>
            <a:r>
              <a:rPr lang="ru-RU" sz="2000" dirty="0" smtClean="0"/>
              <a:t>: «Бутылка» М. Зощенко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 </a:t>
            </a:r>
            <a:r>
              <a:rPr lang="ru-RU" sz="2000" dirty="0" err="1" smtClean="0"/>
              <a:t>Шнякина</a:t>
            </a:r>
            <a:r>
              <a:rPr lang="ru-RU" sz="2000" dirty="0" smtClean="0"/>
              <a:t> Е.А</a:t>
            </a:r>
            <a:endParaRPr lang="ru-RU" sz="2000" dirty="0"/>
          </a:p>
        </p:txBody>
      </p:sp>
      <p:pic>
        <p:nvPicPr>
          <p:cNvPr id="4" name="Содержимое 3" descr="IMG-20170217-WA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30377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7" y="1714488"/>
            <a:ext cx="3929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Михаил Михайлович Пришвин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 smtClean="0"/>
              <a:t>Терпугова</a:t>
            </a:r>
            <a:r>
              <a:rPr lang="ru-RU" sz="2000" dirty="0" smtClean="0"/>
              <a:t>  Полина 7 «Б» класс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Рассказ: «Луговка» М.М.Пришвин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 Зык  Т.В</a:t>
            </a:r>
            <a:endParaRPr lang="ru-RU" sz="2000" dirty="0"/>
          </a:p>
        </p:txBody>
      </p:sp>
      <p:pic>
        <p:nvPicPr>
          <p:cNvPr id="5" name="Содержимое 4" descr="20170220_102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4064000" cy="247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Макушева</a:t>
            </a:r>
            <a:r>
              <a:rPr lang="ru-RU" b="1" dirty="0" smtClean="0">
                <a:solidFill>
                  <a:srgbClr val="FF0000"/>
                </a:solidFill>
              </a:rPr>
              <a:t> Татьяна 6 «Б» класс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Рассказ: «Выскочка» М.М. Пришвин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Учитель: </a:t>
            </a:r>
            <a:r>
              <a:rPr lang="ru-RU" b="1" dirty="0" err="1" smtClean="0">
                <a:solidFill>
                  <a:srgbClr val="FF0000"/>
                </a:solidFill>
              </a:rPr>
              <a:t>Барковская</a:t>
            </a:r>
            <a:r>
              <a:rPr lang="ru-RU" b="1" dirty="0" smtClean="0">
                <a:solidFill>
                  <a:srgbClr val="FF0000"/>
                </a:solidFill>
              </a:rPr>
              <a:t>  О.А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20170220_102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4000528" cy="271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7801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БОРИС ГАНАГО </a:t>
            </a:r>
            <a:r>
              <a:rPr lang="ru-RU" sz="3100" b="1" dirty="0">
                <a:solidFill>
                  <a:srgbClr val="002060"/>
                </a:solidFill>
              </a:rPr>
              <a:t>– известный детский белорусский православный писатель, автор и составитель многочисленных детских книг для самого разного </a:t>
            </a:r>
            <a:r>
              <a:rPr lang="ru-RU" sz="3100" b="1" dirty="0" smtClean="0">
                <a:solidFill>
                  <a:srgbClr val="002060"/>
                </a:solidFill>
              </a:rPr>
              <a:t>возраста.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итература\Desktop\Boris_Gana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672408" cy="37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тература\Desktop\ГАНА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8884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7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 smtClean="0"/>
              <a:t>Петраченко</a:t>
            </a:r>
            <a:r>
              <a:rPr lang="ru-RU" sz="2000" dirty="0" smtClean="0"/>
              <a:t> Александра 9 «А»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Рассказ: «Письмо Богу» </a:t>
            </a:r>
            <a:r>
              <a:rPr lang="ru-RU" sz="2000" dirty="0" smtClean="0"/>
              <a:t>  Б</a:t>
            </a:r>
            <a:r>
              <a:rPr lang="ru-RU" sz="2000" dirty="0" smtClean="0"/>
              <a:t>. </a:t>
            </a:r>
            <a:r>
              <a:rPr lang="ru-RU" sz="2000" dirty="0" err="1" smtClean="0"/>
              <a:t>Ганаго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Учитель:Карпенко А.Ю.</a:t>
            </a:r>
            <a:endParaRPr lang="ru-RU" sz="2000" dirty="0"/>
          </a:p>
        </p:txBody>
      </p:sp>
      <p:pic>
        <p:nvPicPr>
          <p:cNvPr id="4" name="Содержимое 3" descr="20170220_103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424936" cy="19539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АРКАДИЙ АВЕРЧЕНКО, </a:t>
            </a:r>
            <a:r>
              <a:rPr lang="ru-RU" sz="2700" b="1" dirty="0" smtClean="0">
                <a:solidFill>
                  <a:srgbClr val="002060"/>
                </a:solidFill>
              </a:rPr>
              <a:t>работая в журнале «</a:t>
            </a:r>
            <a:r>
              <a:rPr lang="ru-RU" sz="2700" b="1" dirty="0" err="1" smtClean="0">
                <a:solidFill>
                  <a:srgbClr val="002060"/>
                </a:solidFill>
              </a:rPr>
              <a:t>Сатирикон</a:t>
            </a:r>
            <a:r>
              <a:rPr lang="ru-RU" sz="2700" b="1" dirty="0" smtClean="0">
                <a:solidFill>
                  <a:srgbClr val="002060"/>
                </a:solidFill>
              </a:rPr>
              <a:t>», написал свои лучшие юмористические произведения, половина которых о детях и школьной жизни.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568952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итература\Desktop\аверче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6642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итература\Desktop\ав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3554"/>
            <a:ext cx="2095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тература\Desktop\авер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409627" cy="31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9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err="1" smtClean="0"/>
              <a:t>Шарков</a:t>
            </a:r>
            <a:r>
              <a:rPr lang="ru-RU" sz="1800" dirty="0" smtClean="0"/>
              <a:t> Данил 7 «А» класс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Рассказ</a:t>
            </a:r>
            <a:r>
              <a:rPr lang="ru-RU" sz="1800" dirty="0" smtClean="0"/>
              <a:t>: « Индейская хитрость </a:t>
            </a:r>
            <a:r>
              <a:rPr lang="ru-RU" sz="1800" dirty="0" smtClean="0"/>
              <a:t>»  А. Аверченко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Учитель: Карпенко А.Ю</a:t>
            </a:r>
            <a:endParaRPr lang="ru-RU" sz="1800" dirty="0"/>
          </a:p>
        </p:txBody>
      </p:sp>
      <p:pic>
        <p:nvPicPr>
          <p:cNvPr id="4" name="Содержимое 3" descr="20170220_102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43890" cy="17333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ИРИНА ПИВОВАРОВА  </a:t>
            </a:r>
            <a:r>
              <a:rPr lang="ru-RU" sz="3100" b="1" dirty="0" smtClean="0">
                <a:solidFill>
                  <a:srgbClr val="002060"/>
                </a:solidFill>
              </a:rPr>
              <a:t>внесла </a:t>
            </a:r>
            <a:r>
              <a:rPr lang="ru-RU" sz="3100" b="1" dirty="0">
                <a:solidFill>
                  <a:srgbClr val="002060"/>
                </a:solidFill>
              </a:rPr>
              <a:t>огромный вклад в детскую </a:t>
            </a:r>
            <a:r>
              <a:rPr lang="ru-RU" sz="3100" b="1" dirty="0" smtClean="0">
                <a:solidFill>
                  <a:srgbClr val="002060"/>
                </a:solidFill>
              </a:rPr>
              <a:t>литературу. Дети </a:t>
            </a:r>
            <a:r>
              <a:rPr lang="ru-RU" sz="3100" b="1" dirty="0">
                <a:solidFill>
                  <a:srgbClr val="002060"/>
                </a:solidFill>
              </a:rPr>
              <a:t>любят милые, яркие, добрые произведения </a:t>
            </a:r>
            <a:r>
              <a:rPr lang="ru-RU" sz="3100" b="1" dirty="0" smtClean="0">
                <a:solidFill>
                  <a:srgbClr val="002060"/>
                </a:solidFill>
              </a:rPr>
              <a:t>Ирины.</a:t>
            </a:r>
            <a:r>
              <a:rPr lang="ru-RU" sz="3100" b="1" dirty="0">
                <a:solidFill>
                  <a:srgbClr val="002060"/>
                </a:solidFill>
              </a:rPr>
              <a:t> 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endParaRPr lang="ru-RU" sz="3100" dirty="0"/>
          </a:p>
        </p:txBody>
      </p:sp>
      <p:pic>
        <p:nvPicPr>
          <p:cNvPr id="2050" name="Picture 2" descr="C:\Users\Литература\Desktop\пивова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5484"/>
            <a:ext cx="2736304" cy="39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тература\Desktop\пивова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133726"/>
            <a:ext cx="180774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итература\Desktop\пи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596" y="2564904"/>
            <a:ext cx="193666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итература\Desktop\пив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4944"/>
            <a:ext cx="2016224" cy="27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4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Новикова Елизавета 7 «Б»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Рассказ</a:t>
            </a:r>
            <a:r>
              <a:rPr lang="ru-RU" sz="2000" dirty="0" smtClean="0"/>
              <a:t>: «Вредная Нинка Кукушкина</a:t>
            </a:r>
            <a:r>
              <a:rPr lang="ru-RU" sz="2000" dirty="0" smtClean="0"/>
              <a:t>»   И. Пивовар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 Карпенко А.Ю</a:t>
            </a:r>
            <a:endParaRPr lang="ru-RU" sz="2000" dirty="0"/>
          </a:p>
        </p:txBody>
      </p:sp>
      <p:pic>
        <p:nvPicPr>
          <p:cNvPr id="4" name="Содержимое 3" descr="IMG-20170217-WA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43956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  </a:t>
            </a:r>
            <a:r>
              <a:rPr lang="ru-RU" i="1" dirty="0" smtClean="0"/>
              <a:t>Конкурс чтецов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i="1" dirty="0" smtClean="0"/>
              <a:t> </a:t>
            </a:r>
            <a:r>
              <a:rPr lang="ru-RU" i="1" dirty="0" smtClean="0"/>
              <a:t>«Живая классика»</a:t>
            </a:r>
            <a:endParaRPr lang="ru-RU" i="1" dirty="0"/>
          </a:p>
        </p:txBody>
      </p:sp>
      <p:pic>
        <p:nvPicPr>
          <p:cNvPr id="4" name="Содержимое 3" descr="IMG-20170217-WA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3730147" cy="5357826"/>
          </a:xfrm>
        </p:spPr>
      </p:pic>
      <p:sp>
        <p:nvSpPr>
          <p:cNvPr id="5" name="TextBox 4"/>
          <p:cNvSpPr txBox="1"/>
          <p:nvPr/>
        </p:nvSpPr>
        <p:spPr>
          <a:xfrm>
            <a:off x="5000628" y="192880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Ведущие: 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Якушева София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err="1" smtClean="0">
                <a:solidFill>
                  <a:schemeClr val="bg1"/>
                </a:solidFill>
              </a:rPr>
              <a:t>Лакомкина</a:t>
            </a:r>
            <a:r>
              <a:rPr lang="ru-RU" b="1" i="1" dirty="0" smtClean="0">
                <a:solidFill>
                  <a:schemeClr val="bg1"/>
                </a:solidFill>
              </a:rPr>
              <a:t> Анастасия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Награждение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1 место-</a:t>
            </a:r>
            <a:r>
              <a:rPr lang="ru-RU" sz="1800" b="1" dirty="0" smtClean="0">
                <a:solidFill>
                  <a:schemeClr val="bg1"/>
                </a:solidFill>
              </a:rPr>
              <a:t>Козин Владислав</a:t>
            </a:r>
            <a:r>
              <a:rPr lang="ru-RU" sz="1800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2 место- </a:t>
            </a:r>
            <a:r>
              <a:rPr lang="ru-RU" sz="1800" b="1" dirty="0" smtClean="0">
                <a:solidFill>
                  <a:schemeClr val="bg1"/>
                </a:solidFill>
              </a:rPr>
              <a:t>Якушева София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3 место-</a:t>
            </a:r>
            <a:r>
              <a:rPr lang="ru-RU" sz="1800" b="1" dirty="0" smtClean="0">
                <a:solidFill>
                  <a:schemeClr val="bg1"/>
                </a:solidFill>
              </a:rPr>
              <a:t>Новикова Елизавета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-20170217-WA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051174"/>
            <a:ext cx="3500462" cy="2806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70217-WA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929058" cy="3433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70217-WA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857628"/>
            <a:ext cx="3643306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70217-WA0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8"/>
            <a:ext cx="3071802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929718" cy="43759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Спасибо за     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  внимание!!!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pic>
        <p:nvPicPr>
          <p:cNvPr id="20484" name="Picture 5" descr="G:\лондон\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85813"/>
            <a:ext cx="37814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643438" y="0"/>
            <a:ext cx="4249737" cy="6858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«</a:t>
            </a:r>
            <a:r>
              <a:rPr lang="ru-RU" sz="2000" i="1" dirty="0">
                <a:solidFill>
                  <a:schemeClr val="bg1"/>
                </a:solidFill>
                <a:cs typeface="Arial" charset="0"/>
              </a:rPr>
              <a:t>Джек был от природы добр, безрассудно щедр — воистину друг из друзей, король славных малых... У него было чистое, полное радости, нежное, незлобивое сердце... Он выглядел старше своих лет, тело гибкое и сильное, открытая у ворота шея, копна спутанных волос — они падали ему на лоб, и он, занятый оживленной беседой, нетерпеливо отбрасывал их назад. Не комнатный житель, а человек вольных просторов — словом, настоящий человек, мужчина. Он был одержим жаждой правды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».  </a:t>
            </a:r>
            <a:r>
              <a:rPr lang="ru-RU" sz="1600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И. Стоун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1000084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428750"/>
            <a:ext cx="15430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8" descr="G:\лондон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"/>
            <a:ext cx="1674813" cy="25717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22532" name="Picture 25" descr="G:\лондон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1357313"/>
            <a:ext cx="15986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G:\лондон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3"/>
            <a:ext cx="1651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7" descr="G:\лондон\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428625"/>
            <a:ext cx="15208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 descr="G:\лондон\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13" y="3357563"/>
            <a:ext cx="16049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0" descr="G:\лондон\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3357563"/>
            <a:ext cx="19081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3" descr="G:\лондон\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13" y="357188"/>
            <a:ext cx="1592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4" descr="G:\лондон\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25" y="3357563"/>
            <a:ext cx="1666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1000100" y="6215082"/>
            <a:ext cx="7143750" cy="3571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о л е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5 0     к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г…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Тарасова  Елизавета 6 «Б» класс</a:t>
            </a:r>
            <a:br>
              <a:rPr lang="ru-RU" sz="1800" dirty="0" smtClean="0"/>
            </a:br>
            <a:r>
              <a:rPr lang="ru-RU" sz="1800" dirty="0" smtClean="0"/>
              <a:t>рассказ: Джек Лондон «Как </a:t>
            </a:r>
            <a:r>
              <a:rPr lang="ru-RU" sz="1800" dirty="0" err="1" smtClean="0"/>
              <a:t>арганавты</a:t>
            </a:r>
            <a:r>
              <a:rPr lang="ru-RU" sz="1800" dirty="0" smtClean="0"/>
              <a:t> в старину» </a:t>
            </a:r>
            <a:endParaRPr lang="ru-RU" sz="1800" dirty="0"/>
          </a:p>
        </p:txBody>
      </p:sp>
      <p:pic>
        <p:nvPicPr>
          <p:cNvPr id="4" name="Содержимое 3" descr="20170220_102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642966"/>
            <a:ext cx="8563004" cy="207170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КОНСТАНТИН   ГЕОРГИЕВИЧ   ПАУСТОВСКИЙ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14340" name="Рисунок 5" descr="museum_mos_w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51776">
            <a:off x="220663" y="3935413"/>
            <a:ext cx="2935287" cy="2752725"/>
          </a:xfrm>
          <a:noFill/>
        </p:spPr>
      </p:pic>
      <p:pic>
        <p:nvPicPr>
          <p:cNvPr id="14339" name="Содержимое 3" descr="[LI7RK_16-02]_[IL_01]-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643063"/>
            <a:ext cx="5429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paustovskiy_08_h1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4365">
            <a:off x="6162675" y="3416300"/>
            <a:ext cx="260508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285875" y="1143000"/>
            <a:ext cx="292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1892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071938" y="1143000"/>
            <a:ext cx="407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/>
              <a:t> </a:t>
            </a:r>
            <a:r>
              <a:rPr lang="ru-RU" sz="3200" b="1" dirty="0">
                <a:solidFill>
                  <a:schemeClr val="bg1"/>
                </a:solidFill>
              </a:rPr>
              <a:t>-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1968 г.г.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1429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Константин Георгиевич Паустовский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Произведения К.Г. Паустовского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Содержимое 3" descr="21899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1071563"/>
            <a:ext cx="1905000" cy="2924175"/>
          </a:xfrm>
        </p:spPr>
      </p:pic>
      <p:pic>
        <p:nvPicPr>
          <p:cNvPr id="16388" name="Рисунок 4" descr="теплый хле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143000"/>
            <a:ext cx="3000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10000695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285875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22539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714750"/>
            <a:ext cx="3214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7" descr="Kkot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50644">
            <a:off x="3527425" y="4362450"/>
            <a:ext cx="146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8" descr="22618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1983">
            <a:off x="5429250" y="3786188"/>
            <a:ext cx="3071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Гребнева Полина 8 «Б» класс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Рассказ</a:t>
            </a:r>
            <a:r>
              <a:rPr lang="ru-RU" sz="2000" dirty="0" smtClean="0"/>
              <a:t>: </a:t>
            </a:r>
            <a:r>
              <a:rPr lang="ru-RU" sz="2000" dirty="0" smtClean="0"/>
              <a:t>«Снег</a:t>
            </a:r>
            <a:r>
              <a:rPr lang="ru-RU" sz="2000" dirty="0" smtClean="0"/>
              <a:t>» </a:t>
            </a:r>
            <a:r>
              <a:rPr lang="ru-RU" sz="2000" dirty="0" smtClean="0"/>
              <a:t> К.Г </a:t>
            </a:r>
            <a:r>
              <a:rPr lang="ru-RU" sz="2000" dirty="0" smtClean="0"/>
              <a:t> Па</a:t>
            </a:r>
            <a:r>
              <a:rPr lang="ru-RU" sz="2000" dirty="0" smtClean="0"/>
              <a:t>устовский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Учитель: Шнякина Е.А</a:t>
            </a:r>
            <a:endParaRPr lang="ru-RU" sz="2000" dirty="0"/>
          </a:p>
        </p:txBody>
      </p:sp>
      <p:pic>
        <p:nvPicPr>
          <p:cNvPr id="4" name="Содержимое 3" descr="IMG-20170217-WA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882775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287</TotalTime>
  <Words>340</Words>
  <Application>Microsoft Office PowerPoint</Application>
  <PresentationFormat>Экран (4:3)</PresentationFormat>
  <Paragraphs>64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Яркая</vt:lpstr>
      <vt:lpstr>Слайд</vt:lpstr>
      <vt:lpstr>  МОБУ Тыгдинская СОШ Отчет  о проведении школьного этапа конкурса «Живая классика»   </vt:lpstr>
      <vt:lpstr> </vt:lpstr>
      <vt:lpstr>   Конкурс чтецов   «Живая классика»</vt:lpstr>
      <vt:lpstr> </vt:lpstr>
      <vt:lpstr>Слайд 5</vt:lpstr>
      <vt:lpstr>Тарасова  Елизавета 6 «Б» класс рассказ: Джек Лондон «Как арганавты в старину» </vt:lpstr>
      <vt:lpstr>           КОНСТАНТИН   ГЕОРГИЕВИЧ   ПАУСТОВСКИЙ                               </vt:lpstr>
      <vt:lpstr>Произведения К.Г. Паустовского </vt:lpstr>
      <vt:lpstr>Гребнева Полина 8 «Б» класс                                    Рассказ: «Снег»  К.Г  Паустовский  Учитель: Шнякина Е.А</vt:lpstr>
      <vt:lpstr>Тургенев Иван Сергеевич                   (1818-1883) </vt:lpstr>
      <vt:lpstr>Семёнова Алина 10 класс                                       Рассказ: «Нищий»    И.В Тургенев  Учитель: Шнякина  Е.А</vt:lpstr>
      <vt:lpstr>Николай Николаевич Носов</vt:lpstr>
      <vt:lpstr>Афанасьева Карина 8   «Б» класс  Рассказ: «Бобик в гостях у Барбоса»    Н.Н.Носов  Учитель: Шнякина Е.А  </vt:lpstr>
      <vt:lpstr>Слайд 14</vt:lpstr>
      <vt:lpstr>Якушева София  8 «А» класс                                  Рассказ: «А зори здесь тихие»  Учитель: Гречишкина   Г.А </vt:lpstr>
      <vt:lpstr>Александр Александрович Фадеев</vt:lpstr>
      <vt:lpstr>Чикомазова Дарья 8 «А» класс                          Рассказ: «Руки матери»    А. Фадеев  Учитель: Гречишкина Г. А</vt:lpstr>
      <vt:lpstr>Слайд 18</vt:lpstr>
      <vt:lpstr>Будревич Юлия 8 «Б» класс                                Рассказ: «Не везёт» В. Голявкин</vt:lpstr>
      <vt:lpstr>Слайд 20</vt:lpstr>
      <vt:lpstr>Козин Владислав 10 класс                                       Рассказ: «Бутылка» М. Зощенко  Учитель: Шнякина Е.А</vt:lpstr>
      <vt:lpstr>Слайд 22</vt:lpstr>
      <vt:lpstr>Терпугова  Полина 7 «Б» класс   Рассказ: «Луговка» М.М.Пришвин  Учитель: Зык  Т.В</vt:lpstr>
      <vt:lpstr>БОРИС ГАНАГО – известный детский белорусский православный писатель, автор и составитель многочисленных детских книг для самого разного возраста.</vt:lpstr>
      <vt:lpstr>Петраченко Александра 9 «А» класс  Рассказ: «Письмо Богу»   Б. Ганаго  Учитель:Карпенко А.Ю.</vt:lpstr>
      <vt:lpstr>АРКАДИЙ АВЕРЧЕНКО, работая в журнале «Сатирикон», написал свои лучшие юмористические произведения, половина которых о детях и школьной жизни.</vt:lpstr>
      <vt:lpstr>Шарков Данил 7 «А» класс                             Рассказ: « Индейская хитрость »  А. Аверченко   Учитель: Карпенко А.Ю</vt:lpstr>
      <vt:lpstr>ИРИНА ПИВОВАРОВА  внесла огромный вклад в детскую литературу. Дети любят милые, яркие, добрые произведения Ирины.  </vt:lpstr>
      <vt:lpstr>Новикова Елизавета 7 «Б» класс                       Рассказ: «Вредная Нинка Кукушкина»   И. Пивовар  Учитель: Карпенко А.Ю</vt:lpstr>
      <vt:lpstr>        Награждение</vt:lpstr>
      <vt:lpstr>      Спасибо за             внимание!!!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  КЛАССИКА</dc:title>
  <dc:creator>Г.А.ГРЕЧИШКИНА</dc:creator>
  <cp:lastModifiedBy>Директор</cp:lastModifiedBy>
  <cp:revision>39</cp:revision>
  <dcterms:created xsi:type="dcterms:W3CDTF">2017-02-15T01:42:26Z</dcterms:created>
  <dcterms:modified xsi:type="dcterms:W3CDTF">2017-02-20T04:39:56Z</dcterms:modified>
</cp:coreProperties>
</file>